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67" r:id="rId2"/>
    <p:sldId id="276" r:id="rId3"/>
    <p:sldId id="271" r:id="rId4"/>
    <p:sldId id="279" r:id="rId5"/>
    <p:sldId id="280" r:id="rId6"/>
    <p:sldId id="278" r:id="rId7"/>
    <p:sldId id="286" r:id="rId8"/>
    <p:sldId id="285" r:id="rId9"/>
    <p:sldId id="287" r:id="rId10"/>
    <p:sldId id="288" r:id="rId11"/>
    <p:sldId id="289" r:id="rId12"/>
    <p:sldId id="290" r:id="rId13"/>
    <p:sldId id="282" r:id="rId14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1D8C5A8-0287-495F-8CB5-85A8D36A9837}">
          <p14:sldIdLst>
            <p14:sldId id="267"/>
            <p14:sldId id="276"/>
          </p14:sldIdLst>
        </p14:section>
        <p14:section name="Untitled Section" id="{3CB736D3-C1EA-4D9E-8A04-BED064EB468E}">
          <p14:sldIdLst>
            <p14:sldId id="271"/>
            <p14:sldId id="279"/>
            <p14:sldId id="280"/>
            <p14:sldId id="278"/>
            <p14:sldId id="286"/>
            <p14:sldId id="285"/>
            <p14:sldId id="287"/>
            <p14:sldId id="288"/>
            <p14:sldId id="289"/>
            <p14:sldId id="290"/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yeleye, Sulaimon" initials="OS" lastIdx="1" clrIdx="0">
    <p:extLst>
      <p:ext uri="{19B8F6BF-5375-455C-9EA6-DF929625EA0E}">
        <p15:presenceInfo xmlns:p15="http://schemas.microsoft.com/office/powerpoint/2012/main" userId="S::soyeleye@CougarNet.UH.EDU::a2ae85d8-e551-408f-a2b3-de0d8b0c0a1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CF1AB2-1976-4502-BF36-3FF5EA21886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234" autoAdjust="0"/>
    <p:restoredTop sz="94706" autoAdjust="0"/>
  </p:normalViewPr>
  <p:slideViewPr>
    <p:cSldViewPr>
      <p:cViewPr>
        <p:scale>
          <a:sx n="70" d="100"/>
          <a:sy n="70" d="100"/>
        </p:scale>
        <p:origin x="282" y="990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85FFBF-2C64-42CD-9E2F-09E2049D891B}" type="datetimeFigureOut">
              <a:rPr lang="en-US"/>
              <a:t>11-Feb-21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AF2C6B-0C1B-4F88-BCBA-898BA50DE788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09302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A3DF44-BBF1-44C7-A0B1-7B7B2F7B3880}" type="datetimeFigureOut">
              <a:rPr lang="en-US"/>
              <a:t>11-Feb-21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8E53BB-F993-49A1-9E37-CA3E5BE0709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0987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12188825" cy="4449836"/>
          </a:xfrm>
          <a:custGeom>
            <a:avLst/>
            <a:gdLst>
              <a:gd name="connsiteX0" fmla="*/ 0 w 12188825"/>
              <a:gd name="connsiteY0" fmla="*/ 0 h 5545334"/>
              <a:gd name="connsiteX1" fmla="*/ 12188825 w 12188825"/>
              <a:gd name="connsiteY1" fmla="*/ 0 h 5545334"/>
              <a:gd name="connsiteX2" fmla="*/ 12188825 w 12188825"/>
              <a:gd name="connsiteY2" fmla="*/ 4181566 h 5545334"/>
              <a:gd name="connsiteX3" fmla="*/ 6105607 w 12188825"/>
              <a:gd name="connsiteY3" fmla="*/ 4449836 h 5545334"/>
              <a:gd name="connsiteX4" fmla="*/ 1 w 12188825"/>
              <a:gd name="connsiteY4" fmla="*/ 4179342 h 5545334"/>
              <a:gd name="connsiteX5" fmla="*/ 1 w 12188825"/>
              <a:gd name="connsiteY5" fmla="*/ 5545334 h 5545334"/>
              <a:gd name="connsiteX6" fmla="*/ 0 w 12188825"/>
              <a:gd name="connsiteY6" fmla="*/ 0 h 5545334"/>
              <a:gd name="connsiteX0" fmla="*/ 0 w 12188825"/>
              <a:gd name="connsiteY0" fmla="*/ 0 h 4449836"/>
              <a:gd name="connsiteX1" fmla="*/ 12188825 w 12188825"/>
              <a:gd name="connsiteY1" fmla="*/ 0 h 4449836"/>
              <a:gd name="connsiteX2" fmla="*/ 12188825 w 12188825"/>
              <a:gd name="connsiteY2" fmla="*/ 4181566 h 4449836"/>
              <a:gd name="connsiteX3" fmla="*/ 6105607 w 12188825"/>
              <a:gd name="connsiteY3" fmla="*/ 4449836 h 4449836"/>
              <a:gd name="connsiteX4" fmla="*/ 1 w 12188825"/>
              <a:gd name="connsiteY4" fmla="*/ 4179342 h 4449836"/>
              <a:gd name="connsiteX5" fmla="*/ 0 w 12188825"/>
              <a:gd name="connsiteY5" fmla="*/ 0 h 4449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88825" h="4449836">
                <a:moveTo>
                  <a:pt x="0" y="0"/>
                </a:moveTo>
                <a:lnTo>
                  <a:pt x="12188825" y="0"/>
                </a:lnTo>
                <a:lnTo>
                  <a:pt x="12188825" y="4181566"/>
                </a:lnTo>
                <a:cubicBezTo>
                  <a:pt x="10420785" y="4351787"/>
                  <a:pt x="8336850" y="4449836"/>
                  <a:pt x="6105607" y="4449836"/>
                </a:cubicBezTo>
                <a:cubicBezTo>
                  <a:pt x="3864934" y="4449836"/>
                  <a:pt x="1772815" y="4350957"/>
                  <a:pt x="1" y="4179342"/>
                </a:cubicBezTo>
                <a:cubicBezTo>
                  <a:pt x="1" y="2786228"/>
                  <a:pt x="0" y="1393114"/>
                  <a:pt x="0" y="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ectangle 12"/>
          <p:cNvSpPr/>
          <p:nvPr/>
        </p:nvSpPr>
        <p:spPr>
          <a:xfrm flipV="1">
            <a:off x="1" y="4179342"/>
            <a:ext cx="12188824" cy="1785092"/>
          </a:xfrm>
          <a:custGeom>
            <a:avLst/>
            <a:gdLst/>
            <a:ahLst/>
            <a:cxnLst/>
            <a:rect l="l" t="t" r="r" b="b"/>
            <a:pathLst>
              <a:path w="12188824" h="1785092">
                <a:moveTo>
                  <a:pt x="0" y="0"/>
                </a:moveTo>
                <a:lnTo>
                  <a:pt x="12188824" y="0"/>
                </a:lnTo>
                <a:lnTo>
                  <a:pt x="12188824" y="1782868"/>
                </a:lnTo>
                <a:cubicBezTo>
                  <a:pt x="10420784" y="1612647"/>
                  <a:pt x="8336849" y="1514598"/>
                  <a:pt x="6105606" y="1514598"/>
                </a:cubicBezTo>
                <a:cubicBezTo>
                  <a:pt x="3864933" y="1514598"/>
                  <a:pt x="1772814" y="1613477"/>
                  <a:pt x="0" y="1785092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16"/>
          <p:cNvSpPr/>
          <p:nvPr/>
        </p:nvSpPr>
        <p:spPr>
          <a:xfrm flipV="1">
            <a:off x="0" y="4232668"/>
            <a:ext cx="12188825" cy="2625332"/>
          </a:xfrm>
          <a:custGeom>
            <a:avLst/>
            <a:gdLst/>
            <a:ahLst/>
            <a:cxnLst/>
            <a:rect l="l" t="t" r="r" b="b"/>
            <a:pathLst>
              <a:path w="12188825" h="2625332">
                <a:moveTo>
                  <a:pt x="12188819" y="2625332"/>
                </a:moveTo>
                <a:lnTo>
                  <a:pt x="12188819" y="1143000"/>
                </a:lnTo>
                <a:lnTo>
                  <a:pt x="12188819" y="1066800"/>
                </a:lnTo>
                <a:lnTo>
                  <a:pt x="12188825" y="1066800"/>
                </a:lnTo>
                <a:lnTo>
                  <a:pt x="12188825" y="0"/>
                </a:lnTo>
                <a:lnTo>
                  <a:pt x="1" y="0"/>
                </a:lnTo>
                <a:lnTo>
                  <a:pt x="1" y="762000"/>
                </a:lnTo>
                <a:lnTo>
                  <a:pt x="1" y="893566"/>
                </a:lnTo>
                <a:lnTo>
                  <a:pt x="0" y="893566"/>
                </a:lnTo>
                <a:lnTo>
                  <a:pt x="0" y="2417303"/>
                </a:lnTo>
                <a:cubicBezTo>
                  <a:pt x="1730673" y="2256633"/>
                  <a:pt x="3842817" y="2181652"/>
                  <a:pt x="6121030" y="2221419"/>
                </a:cubicBezTo>
                <a:cubicBezTo>
                  <a:pt x="8380478" y="2260858"/>
                  <a:pt x="10472741" y="2407392"/>
                  <a:pt x="12188819" y="2625332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371600"/>
            <a:ext cx="9144000" cy="2743200"/>
          </a:xfrm>
        </p:spPr>
        <p:txBody>
          <a:bodyPr>
            <a:noAutofit/>
          </a:bodyPr>
          <a:lstStyle>
            <a:lvl1pPr>
              <a:lnSpc>
                <a:spcPct val="85000"/>
              </a:lnSpc>
              <a:defRPr sz="66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499616" y="4800600"/>
            <a:ext cx="7333488" cy="1371600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/>
            </a:lvl1pPr>
            <a:lvl2pPr marL="279082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4110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2"/>
          <p:cNvSpPr/>
          <p:nvPr userDrawn="1"/>
        </p:nvSpPr>
        <p:spPr>
          <a:xfrm>
            <a:off x="7466013" y="1"/>
            <a:ext cx="4722806" cy="6353183"/>
          </a:xfrm>
          <a:custGeom>
            <a:avLst/>
            <a:gdLst/>
            <a:ahLst/>
            <a:cxnLst/>
            <a:rect l="l" t="t" r="r" b="b"/>
            <a:pathLst>
              <a:path w="4722806" h="6353183">
                <a:moveTo>
                  <a:pt x="0" y="0"/>
                </a:moveTo>
                <a:lnTo>
                  <a:pt x="4722806" y="0"/>
                </a:lnTo>
                <a:lnTo>
                  <a:pt x="4722806" y="6098225"/>
                </a:lnTo>
                <a:cubicBezTo>
                  <a:pt x="3319459" y="6233334"/>
                  <a:pt x="1717095" y="6322975"/>
                  <a:pt x="0" y="6353183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ectangle 12"/>
          <p:cNvSpPr/>
          <p:nvPr/>
        </p:nvSpPr>
        <p:spPr>
          <a:xfrm flipV="1">
            <a:off x="1" y="6096000"/>
            <a:ext cx="12188824" cy="762000"/>
          </a:xfrm>
          <a:custGeom>
            <a:avLst/>
            <a:gdLst/>
            <a:ahLst/>
            <a:cxnLst/>
            <a:rect l="l" t="t" r="r" b="b"/>
            <a:pathLst>
              <a:path w="12188824" h="762000">
                <a:moveTo>
                  <a:pt x="0" y="762000"/>
                </a:moveTo>
                <a:cubicBezTo>
                  <a:pt x="1772814" y="590385"/>
                  <a:pt x="3864933" y="491506"/>
                  <a:pt x="6105606" y="491506"/>
                </a:cubicBezTo>
                <a:cubicBezTo>
                  <a:pt x="8336849" y="491506"/>
                  <a:pt x="10420784" y="589555"/>
                  <a:pt x="12188824" y="759776"/>
                </a:cubicBezTo>
                <a:lnTo>
                  <a:pt x="1218882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0000"/>
              <a:lumOff val="8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2"/>
          <p:cNvSpPr/>
          <p:nvPr/>
        </p:nvSpPr>
        <p:spPr>
          <a:xfrm flipV="1">
            <a:off x="3" y="6158960"/>
            <a:ext cx="12188823" cy="699040"/>
          </a:xfrm>
          <a:custGeom>
            <a:avLst/>
            <a:gdLst/>
            <a:ahLst/>
            <a:cxnLst/>
            <a:rect l="l" t="t" r="r" b="b"/>
            <a:pathLst>
              <a:path w="12188823" h="699040">
                <a:moveTo>
                  <a:pt x="12188823" y="699040"/>
                </a:moveTo>
                <a:lnTo>
                  <a:pt x="12188823" y="0"/>
                </a:lnTo>
                <a:lnTo>
                  <a:pt x="0" y="0"/>
                </a:lnTo>
                <a:lnTo>
                  <a:pt x="0" y="609601"/>
                </a:lnTo>
                <a:cubicBezTo>
                  <a:pt x="1772814" y="437986"/>
                  <a:pt x="4065905" y="369154"/>
                  <a:pt x="6105606" y="384827"/>
                </a:cubicBezTo>
                <a:cubicBezTo>
                  <a:pt x="8126376" y="400355"/>
                  <a:pt x="10427037" y="530961"/>
                  <a:pt x="12188823" y="69904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7923211" y="457200"/>
            <a:ext cx="3781439" cy="3276600"/>
          </a:xfrm>
        </p:spPr>
        <p:txBody>
          <a:bodyPr anchor="b">
            <a:noAutofit/>
          </a:bodyPr>
          <a:lstStyle>
            <a:lvl1pPr algn="l"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-3026" y="0"/>
            <a:ext cx="7469039" cy="6366494"/>
          </a:xfrm>
          <a:custGeom>
            <a:avLst/>
            <a:gdLst>
              <a:gd name="connsiteX0" fmla="*/ 0 w 7469039"/>
              <a:gd name="connsiteY0" fmla="*/ 0 h 6508480"/>
              <a:gd name="connsiteX1" fmla="*/ 7469039 w 7469039"/>
              <a:gd name="connsiteY1" fmla="*/ 0 h 6508480"/>
              <a:gd name="connsiteX2" fmla="*/ 7469039 w 7469039"/>
              <a:gd name="connsiteY2" fmla="*/ 6353183 h 6508480"/>
              <a:gd name="connsiteX3" fmla="*/ 6108633 w 7469039"/>
              <a:gd name="connsiteY3" fmla="*/ 6366494 h 6508480"/>
              <a:gd name="connsiteX4" fmla="*/ 3027 w 7469039"/>
              <a:gd name="connsiteY4" fmla="*/ 6096000 h 6508480"/>
              <a:gd name="connsiteX5" fmla="*/ 3027 w 7469039"/>
              <a:gd name="connsiteY5" fmla="*/ 6508480 h 6508480"/>
              <a:gd name="connsiteX6" fmla="*/ 0 w 7469039"/>
              <a:gd name="connsiteY6" fmla="*/ 0 h 6508480"/>
              <a:gd name="connsiteX0" fmla="*/ 0 w 7469039"/>
              <a:gd name="connsiteY0" fmla="*/ 0 h 6366494"/>
              <a:gd name="connsiteX1" fmla="*/ 7469039 w 7469039"/>
              <a:gd name="connsiteY1" fmla="*/ 0 h 6366494"/>
              <a:gd name="connsiteX2" fmla="*/ 7469039 w 7469039"/>
              <a:gd name="connsiteY2" fmla="*/ 6353183 h 6366494"/>
              <a:gd name="connsiteX3" fmla="*/ 6108633 w 7469039"/>
              <a:gd name="connsiteY3" fmla="*/ 6366494 h 6366494"/>
              <a:gd name="connsiteX4" fmla="*/ 3027 w 7469039"/>
              <a:gd name="connsiteY4" fmla="*/ 6096000 h 6366494"/>
              <a:gd name="connsiteX5" fmla="*/ 0 w 7469039"/>
              <a:gd name="connsiteY5" fmla="*/ 0 h 6366494"/>
              <a:gd name="connsiteX0" fmla="*/ 0 w 7469039"/>
              <a:gd name="connsiteY0" fmla="*/ 0 h 6366494"/>
              <a:gd name="connsiteX1" fmla="*/ 7469039 w 7469039"/>
              <a:gd name="connsiteY1" fmla="*/ 0 h 6366494"/>
              <a:gd name="connsiteX2" fmla="*/ 7469039 w 7469039"/>
              <a:gd name="connsiteY2" fmla="*/ 6353183 h 6366494"/>
              <a:gd name="connsiteX3" fmla="*/ 6108633 w 7469039"/>
              <a:gd name="connsiteY3" fmla="*/ 6366494 h 6366494"/>
              <a:gd name="connsiteX4" fmla="*/ 645 w 7469039"/>
              <a:gd name="connsiteY4" fmla="*/ 6096000 h 6366494"/>
              <a:gd name="connsiteX5" fmla="*/ 0 w 7469039"/>
              <a:gd name="connsiteY5" fmla="*/ 0 h 6366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469039" h="6366494">
                <a:moveTo>
                  <a:pt x="0" y="0"/>
                </a:moveTo>
                <a:lnTo>
                  <a:pt x="7469039" y="0"/>
                </a:lnTo>
                <a:lnTo>
                  <a:pt x="7469039" y="6353183"/>
                </a:lnTo>
                <a:cubicBezTo>
                  <a:pt x="7022837" y="6362323"/>
                  <a:pt x="6568869" y="6366494"/>
                  <a:pt x="6108633" y="6366494"/>
                </a:cubicBezTo>
                <a:cubicBezTo>
                  <a:pt x="3867960" y="6366494"/>
                  <a:pt x="1773459" y="6267615"/>
                  <a:pt x="645" y="6096000"/>
                </a:cubicBezTo>
                <a:lnTo>
                  <a:pt x="0" y="0"/>
                </a:lnTo>
                <a:close/>
              </a:path>
            </a:pathLst>
          </a:custGeom>
          <a:noFill/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3211" y="3962400"/>
            <a:ext cx="3781439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4F042A8-43C1-4815-A5CF-022104463224}" type="datetimeFigureOut">
              <a:rPr lang="en-US" smtClean="0"/>
              <a:pPr/>
              <a:t>11-Feb-21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382E9EE-A870-438B-947A-FF671DFAFC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497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042A8-43C1-4815-A5CF-022104463224}" type="datetimeFigureOut">
              <a:rPr lang="en-US"/>
              <a:t>11-Feb-21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2E9EE-A870-438B-947A-FF671DFAFC9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2593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2"/>
          <p:cNvSpPr/>
          <p:nvPr/>
        </p:nvSpPr>
        <p:spPr>
          <a:xfrm flipV="1">
            <a:off x="1" y="6096000"/>
            <a:ext cx="12188824" cy="762000"/>
          </a:xfrm>
          <a:custGeom>
            <a:avLst/>
            <a:gdLst/>
            <a:ahLst/>
            <a:cxnLst/>
            <a:rect l="l" t="t" r="r" b="b"/>
            <a:pathLst>
              <a:path w="12188824" h="762000">
                <a:moveTo>
                  <a:pt x="0" y="762000"/>
                </a:moveTo>
                <a:cubicBezTo>
                  <a:pt x="1772814" y="590385"/>
                  <a:pt x="3864933" y="491506"/>
                  <a:pt x="6105606" y="491506"/>
                </a:cubicBezTo>
                <a:cubicBezTo>
                  <a:pt x="8336849" y="491506"/>
                  <a:pt x="10420784" y="589555"/>
                  <a:pt x="12188824" y="759776"/>
                </a:cubicBezTo>
                <a:lnTo>
                  <a:pt x="1218882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0000"/>
              <a:lumOff val="8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12"/>
          <p:cNvSpPr/>
          <p:nvPr/>
        </p:nvSpPr>
        <p:spPr>
          <a:xfrm flipV="1">
            <a:off x="3" y="6158960"/>
            <a:ext cx="12188823" cy="699040"/>
          </a:xfrm>
          <a:custGeom>
            <a:avLst/>
            <a:gdLst/>
            <a:ahLst/>
            <a:cxnLst/>
            <a:rect l="l" t="t" r="r" b="b"/>
            <a:pathLst>
              <a:path w="12188823" h="699040">
                <a:moveTo>
                  <a:pt x="12188823" y="699040"/>
                </a:moveTo>
                <a:lnTo>
                  <a:pt x="12188823" y="0"/>
                </a:lnTo>
                <a:lnTo>
                  <a:pt x="0" y="0"/>
                </a:lnTo>
                <a:lnTo>
                  <a:pt x="0" y="609601"/>
                </a:lnTo>
                <a:cubicBezTo>
                  <a:pt x="1772814" y="437986"/>
                  <a:pt x="4065905" y="369154"/>
                  <a:pt x="6105606" y="384827"/>
                </a:cubicBezTo>
                <a:cubicBezTo>
                  <a:pt x="8126376" y="400355"/>
                  <a:pt x="10427037" y="530961"/>
                  <a:pt x="12188823" y="69904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black">
          <a:xfrm>
            <a:off x="9294812" y="274639"/>
            <a:ext cx="1371602" cy="589756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3" y="274639"/>
            <a:ext cx="7619999" cy="5884321"/>
          </a:xfrm>
        </p:spPr>
        <p:txBody>
          <a:bodyPr vert="eaVert"/>
          <a:lstStyle>
            <a:lvl1pPr>
              <a:defRPr/>
            </a:lvl1pPr>
            <a:lvl5pPr>
              <a:defRPr/>
            </a:lvl5pPr>
            <a:lvl6pPr>
              <a:defRPr baseline="0"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4F042A8-43C1-4815-A5CF-022104463224}" type="datetimeFigureOut">
              <a:rPr lang="en-US" smtClean="0"/>
              <a:pPr/>
              <a:t>11-Feb-21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382E9EE-A870-438B-947A-FF671DFAFC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769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042A8-43C1-4815-A5CF-022104463224}" type="datetimeFigureOut">
              <a:rPr lang="en-US"/>
              <a:t>11-Feb-21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2E9EE-A870-438B-947A-FF671DFAFC9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5627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 flipH="1">
            <a:off x="0" y="0"/>
            <a:ext cx="12188825" cy="3245754"/>
          </a:xfrm>
          <a:custGeom>
            <a:avLst/>
            <a:gdLst/>
            <a:ahLst/>
            <a:cxnLst/>
            <a:rect l="l" t="t" r="r" b="b"/>
            <a:pathLst>
              <a:path w="12188825" h="3245754">
                <a:moveTo>
                  <a:pt x="12188825" y="0"/>
                </a:moveTo>
                <a:lnTo>
                  <a:pt x="0" y="0"/>
                </a:lnTo>
                <a:lnTo>
                  <a:pt x="1" y="2975260"/>
                </a:lnTo>
                <a:cubicBezTo>
                  <a:pt x="1772815" y="3146875"/>
                  <a:pt x="3864934" y="3245754"/>
                  <a:pt x="6105607" y="3245754"/>
                </a:cubicBezTo>
                <a:cubicBezTo>
                  <a:pt x="8336850" y="3245754"/>
                  <a:pt x="10420785" y="3147705"/>
                  <a:pt x="12188825" y="2977484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ectangle 12"/>
          <p:cNvSpPr/>
          <p:nvPr/>
        </p:nvSpPr>
        <p:spPr>
          <a:xfrm flipH="1" flipV="1">
            <a:off x="0" y="2975260"/>
            <a:ext cx="12188824" cy="1785092"/>
          </a:xfrm>
          <a:custGeom>
            <a:avLst/>
            <a:gdLst/>
            <a:ahLst/>
            <a:cxnLst/>
            <a:rect l="l" t="t" r="r" b="b"/>
            <a:pathLst>
              <a:path w="12188824" h="1785092">
                <a:moveTo>
                  <a:pt x="0" y="0"/>
                </a:moveTo>
                <a:lnTo>
                  <a:pt x="12188824" y="0"/>
                </a:lnTo>
                <a:lnTo>
                  <a:pt x="12188824" y="1782868"/>
                </a:lnTo>
                <a:cubicBezTo>
                  <a:pt x="10420784" y="1612647"/>
                  <a:pt x="8336849" y="1514598"/>
                  <a:pt x="6105606" y="1514598"/>
                </a:cubicBezTo>
                <a:cubicBezTo>
                  <a:pt x="3864933" y="1514598"/>
                  <a:pt x="1772814" y="1613477"/>
                  <a:pt x="0" y="1785092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16"/>
          <p:cNvSpPr/>
          <p:nvPr/>
        </p:nvSpPr>
        <p:spPr>
          <a:xfrm flipH="1" flipV="1">
            <a:off x="0" y="3028586"/>
            <a:ext cx="12188825" cy="3829414"/>
          </a:xfrm>
          <a:custGeom>
            <a:avLst/>
            <a:gdLst>
              <a:gd name="connsiteX0" fmla="*/ 12188819 w 12188825"/>
              <a:gd name="connsiteY0" fmla="*/ 3829414 h 3829414"/>
              <a:gd name="connsiteX1" fmla="*/ 6121030 w 12188825"/>
              <a:gd name="connsiteY1" fmla="*/ 3425501 h 3829414"/>
              <a:gd name="connsiteX2" fmla="*/ 0 w 12188825"/>
              <a:gd name="connsiteY2" fmla="*/ 3621385 h 3829414"/>
              <a:gd name="connsiteX3" fmla="*/ 0 w 12188825"/>
              <a:gd name="connsiteY3" fmla="*/ 2097648 h 3829414"/>
              <a:gd name="connsiteX4" fmla="*/ 1 w 12188825"/>
              <a:gd name="connsiteY4" fmla="*/ 2097648 h 3829414"/>
              <a:gd name="connsiteX5" fmla="*/ 1 w 12188825"/>
              <a:gd name="connsiteY5" fmla="*/ 1966082 h 3829414"/>
              <a:gd name="connsiteX6" fmla="*/ 1 w 12188825"/>
              <a:gd name="connsiteY6" fmla="*/ 1600200 h 3829414"/>
              <a:gd name="connsiteX7" fmla="*/ 1 w 12188825"/>
              <a:gd name="connsiteY7" fmla="*/ 1204082 h 3829414"/>
              <a:gd name="connsiteX8" fmla="*/ 1 w 12188825"/>
              <a:gd name="connsiteY8" fmla="*/ 0 h 3829414"/>
              <a:gd name="connsiteX9" fmla="*/ 12188825 w 12188825"/>
              <a:gd name="connsiteY9" fmla="*/ 0 h 3829414"/>
              <a:gd name="connsiteX10" fmla="*/ 12188825 w 12188825"/>
              <a:gd name="connsiteY10" fmla="*/ 1204082 h 3829414"/>
              <a:gd name="connsiteX11" fmla="*/ 12188825 w 12188825"/>
              <a:gd name="connsiteY11" fmla="*/ 1600200 h 3829414"/>
              <a:gd name="connsiteX12" fmla="*/ 12188825 w 12188825"/>
              <a:gd name="connsiteY12" fmla="*/ 2270882 h 3829414"/>
              <a:gd name="connsiteX13" fmla="*/ 12188819 w 12188825"/>
              <a:gd name="connsiteY13" fmla="*/ 2270882 h 3829414"/>
              <a:gd name="connsiteX14" fmla="*/ 12188819 w 12188825"/>
              <a:gd name="connsiteY14" fmla="*/ 3829414 h 3829414"/>
              <a:gd name="connsiteX0" fmla="*/ 12188819 w 12188825"/>
              <a:gd name="connsiteY0" fmla="*/ 3829414 h 3829414"/>
              <a:gd name="connsiteX1" fmla="*/ 6121030 w 12188825"/>
              <a:gd name="connsiteY1" fmla="*/ 3425501 h 3829414"/>
              <a:gd name="connsiteX2" fmla="*/ 0 w 12188825"/>
              <a:gd name="connsiteY2" fmla="*/ 3621385 h 3829414"/>
              <a:gd name="connsiteX3" fmla="*/ 0 w 12188825"/>
              <a:gd name="connsiteY3" fmla="*/ 2097648 h 3829414"/>
              <a:gd name="connsiteX4" fmla="*/ 1 w 12188825"/>
              <a:gd name="connsiteY4" fmla="*/ 2097648 h 3829414"/>
              <a:gd name="connsiteX5" fmla="*/ 1 w 12188825"/>
              <a:gd name="connsiteY5" fmla="*/ 1966082 h 3829414"/>
              <a:gd name="connsiteX6" fmla="*/ 1 w 12188825"/>
              <a:gd name="connsiteY6" fmla="*/ 1600200 h 3829414"/>
              <a:gd name="connsiteX7" fmla="*/ 1 w 12188825"/>
              <a:gd name="connsiteY7" fmla="*/ 1204082 h 3829414"/>
              <a:gd name="connsiteX8" fmla="*/ 1 w 12188825"/>
              <a:gd name="connsiteY8" fmla="*/ 0 h 3829414"/>
              <a:gd name="connsiteX9" fmla="*/ 12188825 w 12188825"/>
              <a:gd name="connsiteY9" fmla="*/ 0 h 3829414"/>
              <a:gd name="connsiteX10" fmla="*/ 12188825 w 12188825"/>
              <a:gd name="connsiteY10" fmla="*/ 1204082 h 3829414"/>
              <a:gd name="connsiteX11" fmla="*/ 12188825 w 12188825"/>
              <a:gd name="connsiteY11" fmla="*/ 1600200 h 3829414"/>
              <a:gd name="connsiteX12" fmla="*/ 12188825 w 12188825"/>
              <a:gd name="connsiteY12" fmla="*/ 2270882 h 3829414"/>
              <a:gd name="connsiteX13" fmla="*/ 12188819 w 12188825"/>
              <a:gd name="connsiteY13" fmla="*/ 3829414 h 3829414"/>
              <a:gd name="connsiteX0" fmla="*/ 12188819 w 12188825"/>
              <a:gd name="connsiteY0" fmla="*/ 3829414 h 3829414"/>
              <a:gd name="connsiteX1" fmla="*/ 6121030 w 12188825"/>
              <a:gd name="connsiteY1" fmla="*/ 3425501 h 3829414"/>
              <a:gd name="connsiteX2" fmla="*/ 0 w 12188825"/>
              <a:gd name="connsiteY2" fmla="*/ 3621385 h 3829414"/>
              <a:gd name="connsiteX3" fmla="*/ 0 w 12188825"/>
              <a:gd name="connsiteY3" fmla="*/ 2097648 h 3829414"/>
              <a:gd name="connsiteX4" fmla="*/ 1 w 12188825"/>
              <a:gd name="connsiteY4" fmla="*/ 2097648 h 3829414"/>
              <a:gd name="connsiteX5" fmla="*/ 1 w 12188825"/>
              <a:gd name="connsiteY5" fmla="*/ 1966082 h 3829414"/>
              <a:gd name="connsiteX6" fmla="*/ 1 w 12188825"/>
              <a:gd name="connsiteY6" fmla="*/ 1600200 h 3829414"/>
              <a:gd name="connsiteX7" fmla="*/ 1 w 12188825"/>
              <a:gd name="connsiteY7" fmla="*/ 1204082 h 3829414"/>
              <a:gd name="connsiteX8" fmla="*/ 1 w 12188825"/>
              <a:gd name="connsiteY8" fmla="*/ 0 h 3829414"/>
              <a:gd name="connsiteX9" fmla="*/ 12188825 w 12188825"/>
              <a:gd name="connsiteY9" fmla="*/ 0 h 3829414"/>
              <a:gd name="connsiteX10" fmla="*/ 12188825 w 12188825"/>
              <a:gd name="connsiteY10" fmla="*/ 1204082 h 3829414"/>
              <a:gd name="connsiteX11" fmla="*/ 12188825 w 12188825"/>
              <a:gd name="connsiteY11" fmla="*/ 1600200 h 3829414"/>
              <a:gd name="connsiteX12" fmla="*/ 12188819 w 12188825"/>
              <a:gd name="connsiteY12" fmla="*/ 3829414 h 3829414"/>
              <a:gd name="connsiteX0" fmla="*/ 12188819 w 12188825"/>
              <a:gd name="connsiteY0" fmla="*/ 3829414 h 3829414"/>
              <a:gd name="connsiteX1" fmla="*/ 6121030 w 12188825"/>
              <a:gd name="connsiteY1" fmla="*/ 3425501 h 3829414"/>
              <a:gd name="connsiteX2" fmla="*/ 0 w 12188825"/>
              <a:gd name="connsiteY2" fmla="*/ 3621385 h 3829414"/>
              <a:gd name="connsiteX3" fmla="*/ 0 w 12188825"/>
              <a:gd name="connsiteY3" fmla="*/ 2097648 h 3829414"/>
              <a:gd name="connsiteX4" fmla="*/ 1 w 12188825"/>
              <a:gd name="connsiteY4" fmla="*/ 2097648 h 3829414"/>
              <a:gd name="connsiteX5" fmla="*/ 1 w 12188825"/>
              <a:gd name="connsiteY5" fmla="*/ 1966082 h 3829414"/>
              <a:gd name="connsiteX6" fmla="*/ 1 w 12188825"/>
              <a:gd name="connsiteY6" fmla="*/ 1600200 h 3829414"/>
              <a:gd name="connsiteX7" fmla="*/ 1 w 12188825"/>
              <a:gd name="connsiteY7" fmla="*/ 1204082 h 3829414"/>
              <a:gd name="connsiteX8" fmla="*/ 1 w 12188825"/>
              <a:gd name="connsiteY8" fmla="*/ 0 h 3829414"/>
              <a:gd name="connsiteX9" fmla="*/ 12188825 w 12188825"/>
              <a:gd name="connsiteY9" fmla="*/ 0 h 3829414"/>
              <a:gd name="connsiteX10" fmla="*/ 12188825 w 12188825"/>
              <a:gd name="connsiteY10" fmla="*/ 1204082 h 3829414"/>
              <a:gd name="connsiteX11" fmla="*/ 12188819 w 12188825"/>
              <a:gd name="connsiteY11" fmla="*/ 3829414 h 3829414"/>
              <a:gd name="connsiteX0" fmla="*/ 12188819 w 12188825"/>
              <a:gd name="connsiteY0" fmla="*/ 3829414 h 3829414"/>
              <a:gd name="connsiteX1" fmla="*/ 6121030 w 12188825"/>
              <a:gd name="connsiteY1" fmla="*/ 3425501 h 3829414"/>
              <a:gd name="connsiteX2" fmla="*/ 0 w 12188825"/>
              <a:gd name="connsiteY2" fmla="*/ 3621385 h 3829414"/>
              <a:gd name="connsiteX3" fmla="*/ 0 w 12188825"/>
              <a:gd name="connsiteY3" fmla="*/ 2097648 h 3829414"/>
              <a:gd name="connsiteX4" fmla="*/ 1 w 12188825"/>
              <a:gd name="connsiteY4" fmla="*/ 2097648 h 3829414"/>
              <a:gd name="connsiteX5" fmla="*/ 1 w 12188825"/>
              <a:gd name="connsiteY5" fmla="*/ 1966082 h 3829414"/>
              <a:gd name="connsiteX6" fmla="*/ 1 w 12188825"/>
              <a:gd name="connsiteY6" fmla="*/ 1600200 h 3829414"/>
              <a:gd name="connsiteX7" fmla="*/ 1 w 12188825"/>
              <a:gd name="connsiteY7" fmla="*/ 1204082 h 3829414"/>
              <a:gd name="connsiteX8" fmla="*/ 1 w 12188825"/>
              <a:gd name="connsiteY8" fmla="*/ 0 h 3829414"/>
              <a:gd name="connsiteX9" fmla="*/ 12188825 w 12188825"/>
              <a:gd name="connsiteY9" fmla="*/ 0 h 3829414"/>
              <a:gd name="connsiteX10" fmla="*/ 12188819 w 12188825"/>
              <a:gd name="connsiteY10" fmla="*/ 3829414 h 3829414"/>
              <a:gd name="connsiteX0" fmla="*/ 12188819 w 12188825"/>
              <a:gd name="connsiteY0" fmla="*/ 3829414 h 3829414"/>
              <a:gd name="connsiteX1" fmla="*/ 6121030 w 12188825"/>
              <a:gd name="connsiteY1" fmla="*/ 3425501 h 3829414"/>
              <a:gd name="connsiteX2" fmla="*/ 0 w 12188825"/>
              <a:gd name="connsiteY2" fmla="*/ 3621385 h 3829414"/>
              <a:gd name="connsiteX3" fmla="*/ 0 w 12188825"/>
              <a:gd name="connsiteY3" fmla="*/ 2097648 h 3829414"/>
              <a:gd name="connsiteX4" fmla="*/ 1 w 12188825"/>
              <a:gd name="connsiteY4" fmla="*/ 2097648 h 3829414"/>
              <a:gd name="connsiteX5" fmla="*/ 1 w 12188825"/>
              <a:gd name="connsiteY5" fmla="*/ 1966082 h 3829414"/>
              <a:gd name="connsiteX6" fmla="*/ 1 w 12188825"/>
              <a:gd name="connsiteY6" fmla="*/ 1600200 h 3829414"/>
              <a:gd name="connsiteX7" fmla="*/ 1 w 12188825"/>
              <a:gd name="connsiteY7" fmla="*/ 0 h 3829414"/>
              <a:gd name="connsiteX8" fmla="*/ 12188825 w 12188825"/>
              <a:gd name="connsiteY8" fmla="*/ 0 h 3829414"/>
              <a:gd name="connsiteX9" fmla="*/ 12188819 w 12188825"/>
              <a:gd name="connsiteY9" fmla="*/ 3829414 h 3829414"/>
              <a:gd name="connsiteX0" fmla="*/ 12188819 w 12188825"/>
              <a:gd name="connsiteY0" fmla="*/ 3829414 h 3829414"/>
              <a:gd name="connsiteX1" fmla="*/ 6121030 w 12188825"/>
              <a:gd name="connsiteY1" fmla="*/ 3425501 h 3829414"/>
              <a:gd name="connsiteX2" fmla="*/ 0 w 12188825"/>
              <a:gd name="connsiteY2" fmla="*/ 3621385 h 3829414"/>
              <a:gd name="connsiteX3" fmla="*/ 0 w 12188825"/>
              <a:gd name="connsiteY3" fmla="*/ 2097648 h 3829414"/>
              <a:gd name="connsiteX4" fmla="*/ 1 w 12188825"/>
              <a:gd name="connsiteY4" fmla="*/ 2097648 h 3829414"/>
              <a:gd name="connsiteX5" fmla="*/ 1 w 12188825"/>
              <a:gd name="connsiteY5" fmla="*/ 1966082 h 3829414"/>
              <a:gd name="connsiteX6" fmla="*/ 1 w 12188825"/>
              <a:gd name="connsiteY6" fmla="*/ 0 h 3829414"/>
              <a:gd name="connsiteX7" fmla="*/ 12188825 w 12188825"/>
              <a:gd name="connsiteY7" fmla="*/ 0 h 3829414"/>
              <a:gd name="connsiteX8" fmla="*/ 12188819 w 12188825"/>
              <a:gd name="connsiteY8" fmla="*/ 3829414 h 3829414"/>
              <a:gd name="connsiteX0" fmla="*/ 12188819 w 12188825"/>
              <a:gd name="connsiteY0" fmla="*/ 3829414 h 3829414"/>
              <a:gd name="connsiteX1" fmla="*/ 6121030 w 12188825"/>
              <a:gd name="connsiteY1" fmla="*/ 3425501 h 3829414"/>
              <a:gd name="connsiteX2" fmla="*/ 0 w 12188825"/>
              <a:gd name="connsiteY2" fmla="*/ 3621385 h 3829414"/>
              <a:gd name="connsiteX3" fmla="*/ 0 w 12188825"/>
              <a:gd name="connsiteY3" fmla="*/ 2097648 h 3829414"/>
              <a:gd name="connsiteX4" fmla="*/ 1 w 12188825"/>
              <a:gd name="connsiteY4" fmla="*/ 2097648 h 3829414"/>
              <a:gd name="connsiteX5" fmla="*/ 1 w 12188825"/>
              <a:gd name="connsiteY5" fmla="*/ 0 h 3829414"/>
              <a:gd name="connsiteX6" fmla="*/ 12188825 w 12188825"/>
              <a:gd name="connsiteY6" fmla="*/ 0 h 3829414"/>
              <a:gd name="connsiteX7" fmla="*/ 12188819 w 12188825"/>
              <a:gd name="connsiteY7" fmla="*/ 3829414 h 3829414"/>
              <a:gd name="connsiteX0" fmla="*/ 12188819 w 12188825"/>
              <a:gd name="connsiteY0" fmla="*/ 3829414 h 3829414"/>
              <a:gd name="connsiteX1" fmla="*/ 6121030 w 12188825"/>
              <a:gd name="connsiteY1" fmla="*/ 3425501 h 3829414"/>
              <a:gd name="connsiteX2" fmla="*/ 0 w 12188825"/>
              <a:gd name="connsiteY2" fmla="*/ 3621385 h 3829414"/>
              <a:gd name="connsiteX3" fmla="*/ 0 w 12188825"/>
              <a:gd name="connsiteY3" fmla="*/ 2097648 h 3829414"/>
              <a:gd name="connsiteX4" fmla="*/ 1 w 12188825"/>
              <a:gd name="connsiteY4" fmla="*/ 0 h 3829414"/>
              <a:gd name="connsiteX5" fmla="*/ 12188825 w 12188825"/>
              <a:gd name="connsiteY5" fmla="*/ 0 h 3829414"/>
              <a:gd name="connsiteX6" fmla="*/ 12188819 w 12188825"/>
              <a:gd name="connsiteY6" fmla="*/ 3829414 h 3829414"/>
              <a:gd name="connsiteX0" fmla="*/ 12188819 w 12188825"/>
              <a:gd name="connsiteY0" fmla="*/ 3829414 h 3829414"/>
              <a:gd name="connsiteX1" fmla="*/ 6121030 w 12188825"/>
              <a:gd name="connsiteY1" fmla="*/ 3425501 h 3829414"/>
              <a:gd name="connsiteX2" fmla="*/ 0 w 12188825"/>
              <a:gd name="connsiteY2" fmla="*/ 3621385 h 3829414"/>
              <a:gd name="connsiteX3" fmla="*/ 1 w 12188825"/>
              <a:gd name="connsiteY3" fmla="*/ 0 h 3829414"/>
              <a:gd name="connsiteX4" fmla="*/ 12188825 w 12188825"/>
              <a:gd name="connsiteY4" fmla="*/ 0 h 3829414"/>
              <a:gd name="connsiteX5" fmla="*/ 12188819 w 12188825"/>
              <a:gd name="connsiteY5" fmla="*/ 3829414 h 3829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88825" h="3829414">
                <a:moveTo>
                  <a:pt x="12188819" y="3829414"/>
                </a:moveTo>
                <a:cubicBezTo>
                  <a:pt x="10472741" y="3611474"/>
                  <a:pt x="8380478" y="3464940"/>
                  <a:pt x="6121030" y="3425501"/>
                </a:cubicBezTo>
                <a:cubicBezTo>
                  <a:pt x="3842817" y="3385734"/>
                  <a:pt x="1730673" y="3460715"/>
                  <a:pt x="0" y="3621385"/>
                </a:cubicBezTo>
                <a:cubicBezTo>
                  <a:pt x="0" y="2414257"/>
                  <a:pt x="1" y="1207128"/>
                  <a:pt x="1" y="0"/>
                </a:cubicBezTo>
                <a:lnTo>
                  <a:pt x="12188825" y="0"/>
                </a:lnTo>
                <a:cubicBezTo>
                  <a:pt x="12188823" y="1276471"/>
                  <a:pt x="12188821" y="2552943"/>
                  <a:pt x="12188819" y="3829414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3505200"/>
            <a:ext cx="9144000" cy="1908446"/>
          </a:xfrm>
        </p:spPr>
        <p:txBody>
          <a:bodyPr>
            <a:noAutofit/>
          </a:bodyPr>
          <a:lstStyle>
            <a:lvl1pPr>
              <a:lnSpc>
                <a:spcPct val="85000"/>
              </a:lnSpc>
              <a:defRPr sz="66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" name="Picture Placeholder 16" descr="An empty placeholder to add an image. Click on the placeholder and select the image that you wish to add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88825" cy="3141318"/>
          </a:xfrm>
          <a:custGeom>
            <a:avLst/>
            <a:gdLst>
              <a:gd name="connsiteX0" fmla="*/ 0 w 12188825"/>
              <a:gd name="connsiteY0" fmla="*/ 0 h 3867150"/>
              <a:gd name="connsiteX1" fmla="*/ 12188825 w 12188825"/>
              <a:gd name="connsiteY1" fmla="*/ 0 h 3867150"/>
              <a:gd name="connsiteX2" fmla="*/ 12188825 w 12188825"/>
              <a:gd name="connsiteY2" fmla="*/ 3867150 h 3867150"/>
              <a:gd name="connsiteX3" fmla="*/ 12188824 w 12188825"/>
              <a:gd name="connsiteY3" fmla="*/ 2819066 h 3867150"/>
              <a:gd name="connsiteX4" fmla="*/ 6324758 w 12188825"/>
              <a:gd name="connsiteY4" fmla="*/ 3141318 h 3867150"/>
              <a:gd name="connsiteX5" fmla="*/ 0 w 12188825"/>
              <a:gd name="connsiteY5" fmla="*/ 2907554 h 3867150"/>
              <a:gd name="connsiteX6" fmla="*/ 0 w 12188825"/>
              <a:gd name="connsiteY6" fmla="*/ 0 h 3867150"/>
              <a:gd name="connsiteX0" fmla="*/ 0 w 12188825"/>
              <a:gd name="connsiteY0" fmla="*/ 0 h 3141318"/>
              <a:gd name="connsiteX1" fmla="*/ 12188825 w 12188825"/>
              <a:gd name="connsiteY1" fmla="*/ 0 h 3141318"/>
              <a:gd name="connsiteX2" fmla="*/ 12188824 w 12188825"/>
              <a:gd name="connsiteY2" fmla="*/ 2819066 h 3141318"/>
              <a:gd name="connsiteX3" fmla="*/ 6324758 w 12188825"/>
              <a:gd name="connsiteY3" fmla="*/ 3141318 h 3141318"/>
              <a:gd name="connsiteX4" fmla="*/ 0 w 12188825"/>
              <a:gd name="connsiteY4" fmla="*/ 2907554 h 3141318"/>
              <a:gd name="connsiteX5" fmla="*/ 0 w 12188825"/>
              <a:gd name="connsiteY5" fmla="*/ 0 h 3141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88825" h="3141318">
                <a:moveTo>
                  <a:pt x="0" y="0"/>
                </a:moveTo>
                <a:lnTo>
                  <a:pt x="12188825" y="0"/>
                </a:lnTo>
                <a:cubicBezTo>
                  <a:pt x="12188825" y="939689"/>
                  <a:pt x="12188824" y="1879377"/>
                  <a:pt x="12188824" y="2819066"/>
                </a:cubicBezTo>
                <a:cubicBezTo>
                  <a:pt x="10416010" y="2990681"/>
                  <a:pt x="8565431" y="3141318"/>
                  <a:pt x="6324758" y="3141318"/>
                </a:cubicBezTo>
                <a:cubicBezTo>
                  <a:pt x="4093515" y="3141318"/>
                  <a:pt x="1768040" y="3077775"/>
                  <a:pt x="0" y="2907554"/>
                </a:cubicBezTo>
                <a:lnTo>
                  <a:pt x="0" y="0"/>
                </a:lnTo>
                <a:close/>
              </a:path>
            </a:pathLst>
          </a:custGeom>
        </p:spPr>
        <p:txBody>
          <a:bodyPr tIns="45720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501775" y="5562600"/>
            <a:ext cx="7335837" cy="8382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bg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36174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2"/>
          <p:cNvSpPr/>
          <p:nvPr userDrawn="1"/>
        </p:nvSpPr>
        <p:spPr>
          <a:xfrm flipH="1">
            <a:off x="2" y="789993"/>
            <a:ext cx="12188825" cy="5080598"/>
          </a:xfrm>
          <a:custGeom>
            <a:avLst/>
            <a:gdLst/>
            <a:ahLst/>
            <a:cxnLst/>
            <a:rect l="l" t="t" r="r" b="b"/>
            <a:pathLst>
              <a:path w="12188825" h="5080598">
                <a:moveTo>
                  <a:pt x="12188824" y="0"/>
                </a:moveTo>
                <a:cubicBezTo>
                  <a:pt x="10416010" y="171615"/>
                  <a:pt x="8323891" y="270494"/>
                  <a:pt x="6083218" y="270494"/>
                </a:cubicBezTo>
                <a:cubicBezTo>
                  <a:pt x="3851975" y="270494"/>
                  <a:pt x="1768040" y="172445"/>
                  <a:pt x="0" y="2224"/>
                </a:cubicBezTo>
                <a:lnTo>
                  <a:pt x="0" y="1496008"/>
                </a:lnTo>
                <a:lnTo>
                  <a:pt x="0" y="1785092"/>
                </a:lnTo>
                <a:lnTo>
                  <a:pt x="0" y="3295506"/>
                </a:lnTo>
                <a:lnTo>
                  <a:pt x="0" y="3553408"/>
                </a:lnTo>
                <a:lnTo>
                  <a:pt x="0" y="5080598"/>
                </a:lnTo>
                <a:cubicBezTo>
                  <a:pt x="1772814" y="4908983"/>
                  <a:pt x="3864933" y="4810104"/>
                  <a:pt x="6105606" y="4810104"/>
                </a:cubicBezTo>
                <a:cubicBezTo>
                  <a:pt x="8336849" y="4810104"/>
                  <a:pt x="10420784" y="4908153"/>
                  <a:pt x="12188824" y="5078374"/>
                </a:cubicBezTo>
                <a:lnTo>
                  <a:pt x="12188824" y="3553408"/>
                </a:lnTo>
                <a:lnTo>
                  <a:pt x="12188825" y="3553408"/>
                </a:lnTo>
                <a:lnTo>
                  <a:pt x="12188825" y="1496008"/>
                </a:lnTo>
                <a:lnTo>
                  <a:pt x="12188824" y="1496008"/>
                </a:lnTo>
                <a:close/>
              </a:path>
            </a:pathLst>
          </a:custGeom>
          <a:solidFill>
            <a:schemeClr val="bg2">
              <a:lumMod val="20000"/>
              <a:lumOff val="8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5" name="Rectangle 12"/>
          <p:cNvSpPr/>
          <p:nvPr userDrawn="1"/>
        </p:nvSpPr>
        <p:spPr>
          <a:xfrm flipH="1">
            <a:off x="2" y="792217"/>
            <a:ext cx="12188825" cy="5078374"/>
          </a:xfrm>
          <a:custGeom>
            <a:avLst/>
            <a:gdLst/>
            <a:ahLst/>
            <a:cxnLst/>
            <a:rect l="l" t="t" r="r" b="b"/>
            <a:pathLst>
              <a:path w="12188825" h="5078374">
                <a:moveTo>
                  <a:pt x="0" y="0"/>
                </a:moveTo>
                <a:lnTo>
                  <a:pt x="0" y="1493784"/>
                </a:lnTo>
                <a:lnTo>
                  <a:pt x="0" y="1782868"/>
                </a:lnTo>
                <a:lnTo>
                  <a:pt x="0" y="3293282"/>
                </a:lnTo>
                <a:lnTo>
                  <a:pt x="0" y="3551184"/>
                </a:lnTo>
                <a:lnTo>
                  <a:pt x="0" y="5078374"/>
                </a:lnTo>
                <a:lnTo>
                  <a:pt x="2" y="5078374"/>
                </a:lnTo>
                <a:lnTo>
                  <a:pt x="2" y="4101849"/>
                </a:lnTo>
                <a:lnTo>
                  <a:pt x="8" y="4101849"/>
                </a:lnTo>
                <a:lnTo>
                  <a:pt x="8" y="4825486"/>
                </a:lnTo>
                <a:cubicBezTo>
                  <a:pt x="1730681" y="4664816"/>
                  <a:pt x="3842825" y="4589835"/>
                  <a:pt x="6121038" y="4629602"/>
                </a:cubicBezTo>
                <a:cubicBezTo>
                  <a:pt x="8380486" y="4669041"/>
                  <a:pt x="10472749" y="4815575"/>
                  <a:pt x="12188824" y="5033515"/>
                </a:cubicBezTo>
                <a:lnTo>
                  <a:pt x="12188824" y="3551184"/>
                </a:lnTo>
                <a:lnTo>
                  <a:pt x="12188825" y="3551184"/>
                </a:lnTo>
                <a:lnTo>
                  <a:pt x="12188825" y="1493784"/>
                </a:lnTo>
                <a:lnTo>
                  <a:pt x="12188824" y="1493784"/>
                </a:lnTo>
                <a:lnTo>
                  <a:pt x="12188824" y="254012"/>
                </a:lnTo>
                <a:cubicBezTo>
                  <a:pt x="10458154" y="414682"/>
                  <a:pt x="8346010" y="489663"/>
                  <a:pt x="6067797" y="449896"/>
                </a:cubicBezTo>
                <a:cubicBezTo>
                  <a:pt x="3808349" y="410457"/>
                  <a:pt x="1716086" y="263923"/>
                  <a:pt x="8" y="45983"/>
                </a:cubicBezTo>
                <a:lnTo>
                  <a:pt x="8" y="977649"/>
                </a:lnTo>
                <a:lnTo>
                  <a:pt x="2" y="97764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1522413" y="1371600"/>
            <a:ext cx="9144000" cy="274320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b="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4267201"/>
            <a:ext cx="7315198" cy="1066800"/>
          </a:xfrm>
        </p:spPr>
        <p:txBody>
          <a:bodyPr anchor="t">
            <a:normAutofit/>
          </a:bodyPr>
          <a:lstStyle>
            <a:lvl1pPr marL="0" indent="0">
              <a:spcBef>
                <a:spcPts val="60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042A8-43C1-4815-A5CF-022104463224}" type="datetimeFigureOut">
              <a:rPr lang="en-US"/>
              <a:t>11-Feb-21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2E9EE-A870-438B-947A-FF671DFAFC9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037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 baseline="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9862" y="1905000"/>
            <a:ext cx="4416552" cy="42672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 baseline="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042A8-43C1-4815-A5CF-022104463224}" type="datetimeFigureOut">
              <a:rPr lang="en-US"/>
              <a:t>11-Feb-21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2E9EE-A870-438B-947A-FF671DFAFC9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44186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666999"/>
            <a:ext cx="4416552" cy="35052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4" y="1905000"/>
            <a:ext cx="4416552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4" y="2666999"/>
            <a:ext cx="4416552" cy="35052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 baseline="0"/>
            </a:lvl6pPr>
            <a:lvl7pPr>
              <a:defRPr sz="1400" baseline="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042A8-43C1-4815-A5CF-022104463224}" type="datetimeFigureOut">
              <a:rPr lang="en-US"/>
              <a:t>11-Feb-21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2E9EE-A870-438B-947A-FF671DFAFC9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66106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042A8-43C1-4815-A5CF-022104463224}" type="datetimeFigureOut">
              <a:rPr lang="en-US"/>
              <a:t>11-Feb-21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82E9EE-A870-438B-947A-FF671DFAFC9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83385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2"/>
          <p:cNvSpPr/>
          <p:nvPr/>
        </p:nvSpPr>
        <p:spPr>
          <a:xfrm flipV="1">
            <a:off x="1" y="6096000"/>
            <a:ext cx="12188824" cy="762000"/>
          </a:xfrm>
          <a:custGeom>
            <a:avLst/>
            <a:gdLst/>
            <a:ahLst/>
            <a:cxnLst/>
            <a:rect l="l" t="t" r="r" b="b"/>
            <a:pathLst>
              <a:path w="12188824" h="762000">
                <a:moveTo>
                  <a:pt x="0" y="762000"/>
                </a:moveTo>
                <a:cubicBezTo>
                  <a:pt x="1772814" y="590385"/>
                  <a:pt x="3864933" y="491506"/>
                  <a:pt x="6105606" y="491506"/>
                </a:cubicBezTo>
                <a:cubicBezTo>
                  <a:pt x="8336849" y="491506"/>
                  <a:pt x="10420784" y="589555"/>
                  <a:pt x="12188824" y="759776"/>
                </a:cubicBezTo>
                <a:lnTo>
                  <a:pt x="1218882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0000"/>
              <a:lumOff val="8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12"/>
          <p:cNvSpPr/>
          <p:nvPr/>
        </p:nvSpPr>
        <p:spPr>
          <a:xfrm flipV="1">
            <a:off x="3" y="6158960"/>
            <a:ext cx="12188823" cy="699040"/>
          </a:xfrm>
          <a:custGeom>
            <a:avLst/>
            <a:gdLst/>
            <a:ahLst/>
            <a:cxnLst/>
            <a:rect l="l" t="t" r="r" b="b"/>
            <a:pathLst>
              <a:path w="12188823" h="699040">
                <a:moveTo>
                  <a:pt x="12188823" y="699040"/>
                </a:moveTo>
                <a:lnTo>
                  <a:pt x="12188823" y="0"/>
                </a:lnTo>
                <a:lnTo>
                  <a:pt x="0" y="0"/>
                </a:lnTo>
                <a:lnTo>
                  <a:pt x="0" y="609601"/>
                </a:lnTo>
                <a:cubicBezTo>
                  <a:pt x="1772814" y="437986"/>
                  <a:pt x="4065905" y="369154"/>
                  <a:pt x="6105606" y="384827"/>
                </a:cubicBezTo>
                <a:cubicBezTo>
                  <a:pt x="8126376" y="400355"/>
                  <a:pt x="10427037" y="530961"/>
                  <a:pt x="12188823" y="69904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4F042A8-43C1-4815-A5CF-022104463224}" type="datetimeFigureOut">
              <a:rPr lang="en-US" smtClean="0"/>
              <a:pPr/>
              <a:t>11-Feb-21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382E9EE-A870-438B-947A-FF671DFAFC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412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7466013" y="1"/>
            <a:ext cx="4722806" cy="6353183"/>
          </a:xfrm>
          <a:custGeom>
            <a:avLst/>
            <a:gdLst/>
            <a:ahLst/>
            <a:cxnLst/>
            <a:rect l="l" t="t" r="r" b="b"/>
            <a:pathLst>
              <a:path w="4722806" h="6353183">
                <a:moveTo>
                  <a:pt x="0" y="0"/>
                </a:moveTo>
                <a:lnTo>
                  <a:pt x="4722806" y="0"/>
                </a:lnTo>
                <a:lnTo>
                  <a:pt x="4722806" y="6098225"/>
                </a:lnTo>
                <a:cubicBezTo>
                  <a:pt x="3319459" y="6233334"/>
                  <a:pt x="1717095" y="6322975"/>
                  <a:pt x="0" y="6353183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ectangle 12"/>
          <p:cNvSpPr/>
          <p:nvPr/>
        </p:nvSpPr>
        <p:spPr>
          <a:xfrm flipV="1">
            <a:off x="1" y="6096000"/>
            <a:ext cx="12188824" cy="762000"/>
          </a:xfrm>
          <a:custGeom>
            <a:avLst/>
            <a:gdLst/>
            <a:ahLst/>
            <a:cxnLst/>
            <a:rect l="l" t="t" r="r" b="b"/>
            <a:pathLst>
              <a:path w="12188824" h="762000">
                <a:moveTo>
                  <a:pt x="0" y="762000"/>
                </a:moveTo>
                <a:cubicBezTo>
                  <a:pt x="1772814" y="590385"/>
                  <a:pt x="3864933" y="491506"/>
                  <a:pt x="6105606" y="491506"/>
                </a:cubicBezTo>
                <a:cubicBezTo>
                  <a:pt x="8336849" y="491506"/>
                  <a:pt x="10420784" y="589555"/>
                  <a:pt x="12188824" y="759776"/>
                </a:cubicBezTo>
                <a:lnTo>
                  <a:pt x="1218882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0000"/>
              <a:lumOff val="8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2"/>
          <p:cNvSpPr/>
          <p:nvPr/>
        </p:nvSpPr>
        <p:spPr>
          <a:xfrm flipV="1">
            <a:off x="3" y="6158960"/>
            <a:ext cx="12188823" cy="699040"/>
          </a:xfrm>
          <a:custGeom>
            <a:avLst/>
            <a:gdLst/>
            <a:ahLst/>
            <a:cxnLst/>
            <a:rect l="l" t="t" r="r" b="b"/>
            <a:pathLst>
              <a:path w="12188823" h="699040">
                <a:moveTo>
                  <a:pt x="12188823" y="699040"/>
                </a:moveTo>
                <a:lnTo>
                  <a:pt x="12188823" y="0"/>
                </a:lnTo>
                <a:lnTo>
                  <a:pt x="0" y="0"/>
                </a:lnTo>
                <a:lnTo>
                  <a:pt x="0" y="609601"/>
                </a:lnTo>
                <a:cubicBezTo>
                  <a:pt x="1772814" y="437986"/>
                  <a:pt x="4065905" y="369154"/>
                  <a:pt x="6105606" y="384827"/>
                </a:cubicBezTo>
                <a:cubicBezTo>
                  <a:pt x="8126376" y="400355"/>
                  <a:pt x="10427037" y="530961"/>
                  <a:pt x="12188823" y="69904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7923212" y="457200"/>
            <a:ext cx="3781439" cy="3276600"/>
          </a:xfrm>
        </p:spPr>
        <p:txBody>
          <a:bodyPr anchor="b">
            <a:noAutofit/>
          </a:bodyPr>
          <a:lstStyle>
            <a:lvl1pPr algn="l"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8013" y="457200"/>
            <a:ext cx="6324599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3212" y="3962400"/>
            <a:ext cx="3781439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4F042A8-43C1-4815-A5CF-022104463224}" type="datetimeFigureOut">
              <a:rPr lang="en-US" smtClean="0"/>
              <a:pPr/>
              <a:t>11-Feb-21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382E9EE-A870-438B-947A-FF671DFAFC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459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12188825" cy="1870938"/>
          </a:xfrm>
          <a:custGeom>
            <a:avLst/>
            <a:gdLst>
              <a:gd name="connsiteX0" fmla="*/ 0 w 12188825"/>
              <a:gd name="connsiteY0" fmla="*/ 0 h 1870938"/>
              <a:gd name="connsiteX1" fmla="*/ 12188825 w 12188825"/>
              <a:gd name="connsiteY1" fmla="*/ 0 h 1870938"/>
              <a:gd name="connsiteX2" fmla="*/ 12188825 w 12188825"/>
              <a:gd name="connsiteY2" fmla="*/ 85846 h 1870938"/>
              <a:gd name="connsiteX3" fmla="*/ 12188825 w 12188825"/>
              <a:gd name="connsiteY3" fmla="*/ 335280 h 1870938"/>
              <a:gd name="connsiteX4" fmla="*/ 12188825 w 12188825"/>
              <a:gd name="connsiteY4" fmla="*/ 1868714 h 1870938"/>
              <a:gd name="connsiteX5" fmla="*/ 6105607 w 12188825"/>
              <a:gd name="connsiteY5" fmla="*/ 1600444 h 1870938"/>
              <a:gd name="connsiteX6" fmla="*/ 1 w 12188825"/>
              <a:gd name="connsiteY6" fmla="*/ 1870938 h 1870938"/>
              <a:gd name="connsiteX7" fmla="*/ 1 w 12188825"/>
              <a:gd name="connsiteY7" fmla="*/ 335280 h 1870938"/>
              <a:gd name="connsiteX8" fmla="*/ 0 w 12188825"/>
              <a:gd name="connsiteY8" fmla="*/ 0 h 1870938"/>
              <a:gd name="connsiteX0" fmla="*/ 0 w 12188825"/>
              <a:gd name="connsiteY0" fmla="*/ 0 h 1870938"/>
              <a:gd name="connsiteX1" fmla="*/ 12188825 w 12188825"/>
              <a:gd name="connsiteY1" fmla="*/ 0 h 1870938"/>
              <a:gd name="connsiteX2" fmla="*/ 12188825 w 12188825"/>
              <a:gd name="connsiteY2" fmla="*/ 85846 h 1870938"/>
              <a:gd name="connsiteX3" fmla="*/ 12188825 w 12188825"/>
              <a:gd name="connsiteY3" fmla="*/ 335280 h 1870938"/>
              <a:gd name="connsiteX4" fmla="*/ 12188825 w 12188825"/>
              <a:gd name="connsiteY4" fmla="*/ 1868714 h 1870938"/>
              <a:gd name="connsiteX5" fmla="*/ 6105607 w 12188825"/>
              <a:gd name="connsiteY5" fmla="*/ 1600444 h 1870938"/>
              <a:gd name="connsiteX6" fmla="*/ 1 w 12188825"/>
              <a:gd name="connsiteY6" fmla="*/ 1870938 h 1870938"/>
              <a:gd name="connsiteX7" fmla="*/ 0 w 12188825"/>
              <a:gd name="connsiteY7" fmla="*/ 0 h 1870938"/>
              <a:gd name="connsiteX0" fmla="*/ 0 w 12188825"/>
              <a:gd name="connsiteY0" fmla="*/ 0 h 1870938"/>
              <a:gd name="connsiteX1" fmla="*/ 12188825 w 12188825"/>
              <a:gd name="connsiteY1" fmla="*/ 0 h 1870938"/>
              <a:gd name="connsiteX2" fmla="*/ 12188825 w 12188825"/>
              <a:gd name="connsiteY2" fmla="*/ 335280 h 1870938"/>
              <a:gd name="connsiteX3" fmla="*/ 12188825 w 12188825"/>
              <a:gd name="connsiteY3" fmla="*/ 1868714 h 1870938"/>
              <a:gd name="connsiteX4" fmla="*/ 6105607 w 12188825"/>
              <a:gd name="connsiteY4" fmla="*/ 1600444 h 1870938"/>
              <a:gd name="connsiteX5" fmla="*/ 1 w 12188825"/>
              <a:gd name="connsiteY5" fmla="*/ 1870938 h 1870938"/>
              <a:gd name="connsiteX6" fmla="*/ 0 w 12188825"/>
              <a:gd name="connsiteY6" fmla="*/ 0 h 1870938"/>
              <a:gd name="connsiteX0" fmla="*/ 0 w 12188825"/>
              <a:gd name="connsiteY0" fmla="*/ 0 h 1870938"/>
              <a:gd name="connsiteX1" fmla="*/ 12188825 w 12188825"/>
              <a:gd name="connsiteY1" fmla="*/ 0 h 1870938"/>
              <a:gd name="connsiteX2" fmla="*/ 12188825 w 12188825"/>
              <a:gd name="connsiteY2" fmla="*/ 1868714 h 1870938"/>
              <a:gd name="connsiteX3" fmla="*/ 6105607 w 12188825"/>
              <a:gd name="connsiteY3" fmla="*/ 1600444 h 1870938"/>
              <a:gd name="connsiteX4" fmla="*/ 1 w 12188825"/>
              <a:gd name="connsiteY4" fmla="*/ 1870938 h 1870938"/>
              <a:gd name="connsiteX5" fmla="*/ 0 w 12188825"/>
              <a:gd name="connsiteY5" fmla="*/ 0 h 1870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88825" h="1870938">
                <a:moveTo>
                  <a:pt x="0" y="0"/>
                </a:moveTo>
                <a:lnTo>
                  <a:pt x="12188825" y="0"/>
                </a:lnTo>
                <a:lnTo>
                  <a:pt x="12188825" y="1868714"/>
                </a:lnTo>
                <a:cubicBezTo>
                  <a:pt x="10420785" y="1698493"/>
                  <a:pt x="8336850" y="1600444"/>
                  <a:pt x="6105607" y="1600444"/>
                </a:cubicBezTo>
                <a:cubicBezTo>
                  <a:pt x="3864934" y="1600444"/>
                  <a:pt x="1772815" y="1699323"/>
                  <a:pt x="1" y="1870938"/>
                </a:cubicBezTo>
                <a:cubicBezTo>
                  <a:pt x="1" y="1247292"/>
                  <a:pt x="0" y="623646"/>
                  <a:pt x="0" y="0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Rectangle 12"/>
          <p:cNvSpPr/>
          <p:nvPr/>
        </p:nvSpPr>
        <p:spPr>
          <a:xfrm>
            <a:off x="1" y="0"/>
            <a:ext cx="12188824" cy="1812642"/>
          </a:xfrm>
          <a:custGeom>
            <a:avLst/>
            <a:gdLst>
              <a:gd name="connsiteX0" fmla="*/ 0 w 12188824"/>
              <a:gd name="connsiteY0" fmla="*/ 0 h 1812642"/>
              <a:gd name="connsiteX1" fmla="*/ 12188824 w 12188824"/>
              <a:gd name="connsiteY1" fmla="*/ 0 h 1812642"/>
              <a:gd name="connsiteX2" fmla="*/ 12188824 w 12188824"/>
              <a:gd name="connsiteY2" fmla="*/ 1812642 h 1812642"/>
              <a:gd name="connsiteX3" fmla="*/ 6105607 w 12188824"/>
              <a:gd name="connsiteY3" fmla="*/ 1498429 h 1812642"/>
              <a:gd name="connsiteX4" fmla="*/ 1 w 12188824"/>
              <a:gd name="connsiteY4" fmla="*/ 1723203 h 1812642"/>
              <a:gd name="connsiteX5" fmla="*/ 1 w 12188824"/>
              <a:gd name="connsiteY5" fmla="*/ 187545 h 1812642"/>
              <a:gd name="connsiteX6" fmla="*/ 0 w 12188824"/>
              <a:gd name="connsiteY6" fmla="*/ 0 h 1812642"/>
              <a:gd name="connsiteX0" fmla="*/ 0 w 12188824"/>
              <a:gd name="connsiteY0" fmla="*/ 0 h 1812642"/>
              <a:gd name="connsiteX1" fmla="*/ 12188824 w 12188824"/>
              <a:gd name="connsiteY1" fmla="*/ 0 h 1812642"/>
              <a:gd name="connsiteX2" fmla="*/ 12188824 w 12188824"/>
              <a:gd name="connsiteY2" fmla="*/ 1812642 h 1812642"/>
              <a:gd name="connsiteX3" fmla="*/ 6105607 w 12188824"/>
              <a:gd name="connsiteY3" fmla="*/ 1498429 h 1812642"/>
              <a:gd name="connsiteX4" fmla="*/ 1 w 12188824"/>
              <a:gd name="connsiteY4" fmla="*/ 1723203 h 1812642"/>
              <a:gd name="connsiteX5" fmla="*/ 0 w 12188824"/>
              <a:gd name="connsiteY5" fmla="*/ 0 h 181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88824" h="1812642">
                <a:moveTo>
                  <a:pt x="0" y="0"/>
                </a:moveTo>
                <a:lnTo>
                  <a:pt x="12188824" y="0"/>
                </a:lnTo>
                <a:lnTo>
                  <a:pt x="12188824" y="1812642"/>
                </a:lnTo>
                <a:cubicBezTo>
                  <a:pt x="10427038" y="1644563"/>
                  <a:pt x="8126377" y="1513957"/>
                  <a:pt x="6105607" y="1498429"/>
                </a:cubicBezTo>
                <a:cubicBezTo>
                  <a:pt x="4065906" y="1482756"/>
                  <a:pt x="1772815" y="1551588"/>
                  <a:pt x="1" y="1723203"/>
                </a:cubicBezTo>
                <a:cubicBezTo>
                  <a:pt x="1" y="1148802"/>
                  <a:pt x="0" y="574401"/>
                  <a:pt x="0" y="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ectangle 7"/>
          <p:cNvSpPr/>
          <p:nvPr/>
        </p:nvSpPr>
        <p:spPr bwMode="hidden">
          <a:xfrm>
            <a:off x="1" y="6354411"/>
            <a:ext cx="12188824" cy="503589"/>
          </a:xfrm>
          <a:custGeom>
            <a:avLst/>
            <a:gdLst/>
            <a:ahLst/>
            <a:cxnLst/>
            <a:rect l="l" t="t" r="r" b="b"/>
            <a:pathLst>
              <a:path w="12188824" h="503589">
                <a:moveTo>
                  <a:pt x="6105606" y="0"/>
                </a:moveTo>
                <a:cubicBezTo>
                  <a:pt x="8336849" y="0"/>
                  <a:pt x="10420784" y="98049"/>
                  <a:pt x="12188824" y="268270"/>
                </a:cubicBezTo>
                <a:lnTo>
                  <a:pt x="12188824" y="503589"/>
                </a:lnTo>
                <a:lnTo>
                  <a:pt x="0" y="503589"/>
                </a:lnTo>
                <a:lnTo>
                  <a:pt x="0" y="270494"/>
                </a:lnTo>
                <a:cubicBezTo>
                  <a:pt x="1772814" y="98879"/>
                  <a:pt x="3864933" y="0"/>
                  <a:pt x="6105606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1522414" y="274638"/>
            <a:ext cx="9144000" cy="10969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5138" y="6518274"/>
            <a:ext cx="5864674" cy="3206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18412" y="6518274"/>
            <a:ext cx="1676400" cy="3206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4F042A8-43C1-4815-A5CF-022104463224}" type="datetimeFigureOut">
              <a:rPr lang="en-US" smtClean="0"/>
              <a:pPr/>
              <a:t>11-Feb-21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518274"/>
            <a:ext cx="1143002" cy="3206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5382E9EE-A870-438B-947A-FF671DFAFC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769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3838" algn="l" defTabSz="914400" rtl="0" eaLnBrk="1" latinLnBrk="0" hangingPunct="1">
        <a:lnSpc>
          <a:spcPct val="90000"/>
        </a:lnSpc>
        <a:spcBef>
          <a:spcPts val="1000"/>
        </a:spcBef>
        <a:buSzPct val="90000"/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05156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23444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4173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" indent="-182880" algn="l" defTabSz="914400" rtl="0" eaLnBrk="1" latinLnBrk="0" hangingPunct="1">
        <a:lnSpc>
          <a:spcPct val="90000"/>
        </a:lnSpc>
        <a:spcBef>
          <a:spcPts val="600"/>
        </a:spcBef>
        <a:buSzPct val="90000"/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8308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9412" y="2057400"/>
            <a:ext cx="12036424" cy="1984646"/>
          </a:xfrm>
          <a:noFill/>
        </p:spPr>
        <p:txBody>
          <a:bodyPr/>
          <a:lstStyle/>
          <a:p>
            <a:r>
              <a:rPr lang="en-US" sz="7200" b="1" dirty="0">
                <a:solidFill>
                  <a:schemeClr val="tx1"/>
                </a:solidFill>
              </a:rPr>
              <a:t>SPOTIFY SONG ANALYSIS</a:t>
            </a:r>
          </a:p>
        </p:txBody>
      </p:sp>
      <p:pic>
        <p:nvPicPr>
          <p:cNvPr id="10" name="Picture Placeholder 9" descr="Piano keys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" b="3"/>
          <a:stretch>
            <a:fillRect/>
          </a:stretch>
        </p:blipFill>
        <p:spPr>
          <a:xfrm>
            <a:off x="7937" y="-2133600"/>
            <a:ext cx="12188825" cy="4572000"/>
          </a:xfr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9412" y="4727846"/>
            <a:ext cx="9525000" cy="1596754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tx1"/>
                </a:solidFill>
              </a:rPr>
              <a:t>A CLASSIFICATION PROBLEM OF SONG POPULARITY</a:t>
            </a:r>
          </a:p>
          <a:p>
            <a:endParaRPr lang="en-US" sz="2800" b="1" dirty="0">
              <a:solidFill>
                <a:schemeClr val="tx1"/>
              </a:solidFill>
            </a:endParaRPr>
          </a:p>
          <a:p>
            <a:r>
              <a:rPr lang="en-US" sz="2800" b="1" dirty="0">
                <a:solidFill>
                  <a:schemeClr val="tx1"/>
                </a:solidFill>
              </a:rPr>
              <a:t>-  SULAIMON OYELEYE</a:t>
            </a:r>
          </a:p>
        </p:txBody>
      </p:sp>
    </p:spTree>
    <p:extLst>
      <p:ext uri="{BB962C8B-B14F-4D97-AF65-F5344CB8AC3E}">
        <p14:creationId xmlns:p14="http://schemas.microsoft.com/office/powerpoint/2010/main" val="1349426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379412" y="274638"/>
            <a:ext cx="11201400" cy="1173162"/>
          </a:xfrm>
          <a:solidFill>
            <a:schemeClr val="bg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8000" dirty="0">
                <a:solidFill>
                  <a:schemeClr val="tx1"/>
                </a:solidFill>
              </a:rPr>
              <a:t>RESULTS &amp; COMPARISON</a:t>
            </a:r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5AF38F8C-393D-4780-B2F0-4FBEE1B415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4394537"/>
              </p:ext>
            </p:extLst>
          </p:nvPr>
        </p:nvGraphicFramePr>
        <p:xfrm>
          <a:off x="379412" y="1624572"/>
          <a:ext cx="11201400" cy="4952999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3510063592"/>
                    </a:ext>
                  </a:extLst>
                </a:gridCol>
                <a:gridCol w="4724400">
                  <a:extLst>
                    <a:ext uri="{9D8B030D-6E8A-4147-A177-3AD203B41FA5}">
                      <a16:colId xmlns:a16="http://schemas.microsoft.com/office/drawing/2014/main" val="2291256443"/>
                    </a:ext>
                  </a:extLst>
                </a:gridCol>
                <a:gridCol w="3733800">
                  <a:extLst>
                    <a:ext uri="{9D8B030D-6E8A-4147-A177-3AD203B41FA5}">
                      <a16:colId xmlns:a16="http://schemas.microsoft.com/office/drawing/2014/main" val="1271928952"/>
                    </a:ext>
                  </a:extLst>
                </a:gridCol>
              </a:tblGrid>
              <a:tr h="548280">
                <a:tc>
                  <a:txBody>
                    <a:bodyPr/>
                    <a:lstStyle/>
                    <a:p>
                      <a:r>
                        <a:rPr lang="en-US" sz="3200" dirty="0"/>
                        <a:t>MEASURE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DECISION TREE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5675096"/>
                  </a:ext>
                </a:extLst>
              </a:tr>
              <a:tr h="257065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Accuracy (Train, Test)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(86.8 %, 83.8 %)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(90%, 85.1 %)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9983831"/>
                  </a:ext>
                </a:extLst>
              </a:tr>
              <a:tr h="257065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 (Not Pop., Pop)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(0.89, 0.80)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(0.89, 0.82)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1495410"/>
                  </a:ext>
                </a:extLst>
              </a:tr>
              <a:tr h="257065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 (Not Pop., Pop)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(0.77, 0.9)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(0.82, 0.88)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0424549"/>
                  </a:ext>
                </a:extLst>
              </a:tr>
              <a:tr h="257065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 (Not Pop., Pop)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(0.83, 0.85)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(0.85, 0.85)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3266340"/>
                  </a:ext>
                </a:extLst>
              </a:tr>
              <a:tr h="2910839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Confusion Matrix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3705928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2B30F8D1-F0C5-432F-836C-B00FBF9DE9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39" t="43748" r="76257" b="30923"/>
          <a:stretch/>
        </p:blipFill>
        <p:spPr>
          <a:xfrm>
            <a:off x="2899134" y="3800129"/>
            <a:ext cx="4472812" cy="26768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0EF125-4312-45B0-B6DF-D7D0C49865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14" t="28118" r="76257" b="45312"/>
          <a:stretch/>
        </p:blipFill>
        <p:spPr>
          <a:xfrm>
            <a:off x="7618412" y="3810000"/>
            <a:ext cx="3936572" cy="267687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E4FCF07-DC7A-4C6D-9720-1DF2F51A6371}"/>
              </a:ext>
            </a:extLst>
          </p:cNvPr>
          <p:cNvSpPr/>
          <p:nvPr/>
        </p:nvSpPr>
        <p:spPr>
          <a:xfrm>
            <a:off x="3960812" y="2895600"/>
            <a:ext cx="381000" cy="381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830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379412" y="274638"/>
            <a:ext cx="11201400" cy="1401762"/>
          </a:xfrm>
          <a:solidFill>
            <a:schemeClr val="bg1">
              <a:lumMod val="75000"/>
            </a:schemeClr>
          </a:solidFill>
        </p:spPr>
        <p:txBody>
          <a:bodyPr>
            <a:noAutofit/>
          </a:bodyPr>
          <a:lstStyle/>
          <a:p>
            <a:r>
              <a:rPr lang="en-US" sz="4800" dirty="0">
                <a:solidFill>
                  <a:schemeClr val="tx1"/>
                </a:solidFill>
              </a:rPr>
              <a:t>MODEL EVALUATION ON GENERATED SAMPLE DATA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9399A68-6CA6-4839-896C-A289A435D6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40" t="29682" r="72657" b="48778"/>
          <a:stretch/>
        </p:blipFill>
        <p:spPr>
          <a:xfrm>
            <a:off x="6094412" y="2691604"/>
            <a:ext cx="6073357" cy="39163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9E6C71F-895E-478C-A9A8-6807C9F211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39" t="45312" r="71881" b="32887"/>
          <a:stretch/>
        </p:blipFill>
        <p:spPr>
          <a:xfrm>
            <a:off x="-31771" y="2667000"/>
            <a:ext cx="6354783" cy="39163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F2AD3F1-2548-420B-A7C8-894E8508BD7E}"/>
              </a:ext>
            </a:extLst>
          </p:cNvPr>
          <p:cNvSpPr txBox="1"/>
          <p:nvPr/>
        </p:nvSpPr>
        <p:spPr>
          <a:xfrm>
            <a:off x="379412" y="2057400"/>
            <a:ext cx="571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LOGISTIC REGRESSION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D6D141-CA9F-473B-A332-A6418451054E}"/>
              </a:ext>
            </a:extLst>
          </p:cNvPr>
          <p:cNvSpPr txBox="1"/>
          <p:nvPr/>
        </p:nvSpPr>
        <p:spPr>
          <a:xfrm>
            <a:off x="6323012" y="2143780"/>
            <a:ext cx="4952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DECISION TREE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83EBBB-823E-4AD7-9AA1-9F1CE68ED60B}"/>
              </a:ext>
            </a:extLst>
          </p:cNvPr>
          <p:cNvSpPr/>
          <p:nvPr/>
        </p:nvSpPr>
        <p:spPr>
          <a:xfrm>
            <a:off x="303211" y="5105400"/>
            <a:ext cx="11810999" cy="30480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F4A9E8-0E82-4156-B828-1D3151C873D6}"/>
              </a:ext>
            </a:extLst>
          </p:cNvPr>
          <p:cNvSpPr/>
          <p:nvPr/>
        </p:nvSpPr>
        <p:spPr>
          <a:xfrm>
            <a:off x="302758" y="6290864"/>
            <a:ext cx="11810999" cy="378878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04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379412" y="274638"/>
            <a:ext cx="11201400" cy="1173162"/>
          </a:xfrm>
          <a:solidFill>
            <a:schemeClr val="bg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8000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389856" y="1905000"/>
            <a:ext cx="11201400" cy="467836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/>
              <a:t> Model can be improved upon on both cases in the future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/>
              <a:t> Decision Tree is a better model for the most part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/>
              <a:t> Popular songs predicted were found to have high danceability value, high energy value, low </a:t>
            </a:r>
            <a:r>
              <a:rPr lang="en-US" sz="2800" dirty="0" err="1"/>
              <a:t>speechiness</a:t>
            </a:r>
            <a:r>
              <a:rPr lang="en-US" sz="2800" dirty="0"/>
              <a:t> value and above 0.5 loudness value.</a:t>
            </a:r>
          </a:p>
        </p:txBody>
      </p:sp>
    </p:spTree>
    <p:extLst>
      <p:ext uri="{BB962C8B-B14F-4D97-AF65-F5344CB8AC3E}">
        <p14:creationId xmlns:p14="http://schemas.microsoft.com/office/powerpoint/2010/main" val="274045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3200" b="1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3305904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FE0CA-E5B5-4EC6-8FDB-7FE658099B3F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75000"/>
            </a:schemeClr>
          </a:solidFill>
        </p:spPr>
        <p:txBody>
          <a:bodyPr>
            <a:normAutofit/>
          </a:bodyPr>
          <a:lstStyle/>
          <a:p>
            <a:r>
              <a:rPr lang="en-US" sz="6600" b="1" dirty="0">
                <a:solidFill>
                  <a:schemeClr val="tx1"/>
                </a:solidFill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C176A-A6B6-46E5-A3A7-81F9A175C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/>
              <a:t> Motivation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/>
              <a:t> About the dataset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/>
              <a:t> Insights and Visualizations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/>
              <a:t> Model used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/>
              <a:t> Results &amp; Comparison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/>
              <a:t> Model Evaluation on generated sample data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/>
              <a:t> Conclusion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2800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91132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379412" y="274638"/>
            <a:ext cx="10439400" cy="1249362"/>
          </a:xfrm>
          <a:solidFill>
            <a:schemeClr val="bg1">
              <a:lumMod val="75000"/>
            </a:schemeClr>
          </a:solidFill>
        </p:spPr>
        <p:txBody>
          <a:bodyPr>
            <a:normAutofit/>
          </a:bodyPr>
          <a:lstStyle/>
          <a:p>
            <a:r>
              <a:rPr lang="en-US" sz="8000" dirty="0">
                <a:solidFill>
                  <a:schemeClr val="tx1"/>
                </a:solidFill>
              </a:rPr>
              <a:t>MOTIVATION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379412" y="1905000"/>
            <a:ext cx="10896600" cy="4267200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210000"/>
              </a:lnSpc>
              <a:buNone/>
            </a:pPr>
            <a:r>
              <a:rPr lang="en-US" sz="3200" dirty="0"/>
              <a:t> XYZ Music Production company understands that making popular song is very important for its business to stay competitive. </a:t>
            </a:r>
          </a:p>
          <a:p>
            <a:pPr marL="0" indent="0">
              <a:lnSpc>
                <a:spcPct val="210000"/>
              </a:lnSpc>
              <a:buNone/>
            </a:pPr>
            <a:r>
              <a:rPr lang="en-US" sz="3200" dirty="0"/>
              <a:t> Hence, they have contacted the NLB Team to help in building a model to classify what kind of songs will be popular and figure out a way to make help the business stay competitive.</a:t>
            </a:r>
          </a:p>
        </p:txBody>
      </p:sp>
    </p:spTree>
    <p:extLst>
      <p:ext uri="{BB962C8B-B14F-4D97-AF65-F5344CB8AC3E}">
        <p14:creationId xmlns:p14="http://schemas.microsoft.com/office/powerpoint/2010/main" val="587262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379412" y="274638"/>
            <a:ext cx="10439400" cy="1173162"/>
          </a:xfrm>
          <a:solidFill>
            <a:schemeClr val="bg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8000" dirty="0">
                <a:solidFill>
                  <a:schemeClr val="tx1"/>
                </a:solidFill>
              </a:rPr>
              <a:t>ABOUT THE DATASET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379412" y="1905000"/>
            <a:ext cx="10439400" cy="4267200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200" dirty="0"/>
              <a:t> Web scrap using </a:t>
            </a:r>
            <a:r>
              <a:rPr lang="en-US" sz="3200" dirty="0" err="1"/>
              <a:t>spotipy</a:t>
            </a:r>
            <a:r>
              <a:rPr lang="en-US" sz="3200" dirty="0"/>
              <a:t> </a:t>
            </a:r>
            <a:r>
              <a:rPr lang="en-US" sz="3200" dirty="0" err="1"/>
              <a:t>api</a:t>
            </a:r>
            <a:r>
              <a:rPr lang="en-US" sz="3200" dirty="0"/>
              <a:t>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200" dirty="0"/>
              <a:t> Datasets gotten in 2 parts: the track IDs and audio features. I combined both to make a more complete dataset.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200" dirty="0"/>
              <a:t> Data cleaning and duplicates removal was done.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200" dirty="0"/>
              <a:t> Saved to HDFS and Local Disk for future usage.</a:t>
            </a:r>
          </a:p>
        </p:txBody>
      </p:sp>
    </p:spTree>
    <p:extLst>
      <p:ext uri="{BB962C8B-B14F-4D97-AF65-F5344CB8AC3E}">
        <p14:creationId xmlns:p14="http://schemas.microsoft.com/office/powerpoint/2010/main" val="4243639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0812" y="152400"/>
            <a:ext cx="11582400" cy="1173162"/>
          </a:xfrm>
          <a:solidFill>
            <a:schemeClr val="bg1">
              <a:lumMod val="75000"/>
            </a:schemeClr>
          </a:solidFill>
        </p:spPr>
        <p:txBody>
          <a:bodyPr>
            <a:noAutofit/>
          </a:bodyPr>
          <a:lstStyle/>
          <a:p>
            <a:r>
              <a:rPr lang="en-US" sz="6000" dirty="0">
                <a:solidFill>
                  <a:schemeClr val="tx1"/>
                </a:solidFill>
              </a:rPr>
              <a:t>INSIGHTS AND VISUALIZATIONS</a:t>
            </a:r>
          </a:p>
        </p:txBody>
      </p: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52A1B593-DD22-4703-B418-D35DCD57C1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749" t="33700" r="76871" b="33577"/>
          <a:stretch/>
        </p:blipFill>
        <p:spPr>
          <a:xfrm>
            <a:off x="455612" y="2218039"/>
            <a:ext cx="5181601" cy="46481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60659E1-8DF8-41F5-852E-54559527F8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829" t="45312" r="70697" b="24993"/>
          <a:stretch/>
        </p:blipFill>
        <p:spPr>
          <a:xfrm>
            <a:off x="6094412" y="2218039"/>
            <a:ext cx="5831816" cy="43869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3F0876-B265-43B1-90F4-8BC8954ACD4A}"/>
              </a:ext>
            </a:extLst>
          </p:cNvPr>
          <p:cNvSpPr txBox="1"/>
          <p:nvPr/>
        </p:nvSpPr>
        <p:spPr>
          <a:xfrm>
            <a:off x="455612" y="1676400"/>
            <a:ext cx="502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POPULAR SONGS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B0C42F-9AD2-4FD6-9C11-5D809352721C}"/>
              </a:ext>
            </a:extLst>
          </p:cNvPr>
          <p:cNvSpPr txBox="1"/>
          <p:nvPr/>
        </p:nvSpPr>
        <p:spPr>
          <a:xfrm>
            <a:off x="6094412" y="1702020"/>
            <a:ext cx="502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SONGS MOST SUITED TO DANCING</a:t>
            </a:r>
          </a:p>
        </p:txBody>
      </p:sp>
    </p:spTree>
    <p:extLst>
      <p:ext uri="{BB962C8B-B14F-4D97-AF65-F5344CB8AC3E}">
        <p14:creationId xmlns:p14="http://schemas.microsoft.com/office/powerpoint/2010/main" val="3501983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CC28036-6964-41E5-BEC3-BA4C90A3BA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126" t="35298" r="70758" b="33445"/>
          <a:stretch/>
        </p:blipFill>
        <p:spPr>
          <a:xfrm>
            <a:off x="379411" y="1524000"/>
            <a:ext cx="5410200" cy="467836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6350321-AE8F-43AA-955E-6CC961888B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240" t="40623" r="67504" b="26556"/>
          <a:stretch/>
        </p:blipFill>
        <p:spPr>
          <a:xfrm>
            <a:off x="5789612" y="1371600"/>
            <a:ext cx="6399213" cy="48307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686383-EAF4-4E73-859D-4A4ECED5C39F}"/>
              </a:ext>
            </a:extLst>
          </p:cNvPr>
          <p:cNvSpPr txBox="1"/>
          <p:nvPr/>
        </p:nvSpPr>
        <p:spPr>
          <a:xfrm>
            <a:off x="569912" y="838200"/>
            <a:ext cx="502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CHEERFUL SONGS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61FD53-2574-4C92-98B9-FD3AB2933C09}"/>
              </a:ext>
            </a:extLst>
          </p:cNvPr>
          <p:cNvSpPr txBox="1"/>
          <p:nvPr/>
        </p:nvSpPr>
        <p:spPr>
          <a:xfrm>
            <a:off x="5789612" y="838200"/>
            <a:ext cx="502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DEPRESSING SONGS </a:t>
            </a:r>
          </a:p>
        </p:txBody>
      </p:sp>
    </p:spTree>
    <p:extLst>
      <p:ext uri="{BB962C8B-B14F-4D97-AF65-F5344CB8AC3E}">
        <p14:creationId xmlns:p14="http://schemas.microsoft.com/office/powerpoint/2010/main" val="883472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EAE64C-7BDA-470C-870E-6C872461FA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4" t="30035" r="56252" b="6239"/>
          <a:stretch/>
        </p:blipFill>
        <p:spPr>
          <a:xfrm>
            <a:off x="1217611" y="-1"/>
            <a:ext cx="9448799" cy="7004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4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052204-F331-48E4-9AE8-0D3A47A969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39" t="51563" r="75007" b="19861"/>
          <a:stretch/>
        </p:blipFill>
        <p:spPr>
          <a:xfrm>
            <a:off x="227011" y="273404"/>
            <a:ext cx="5791203" cy="35365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87E396-89D2-4852-ABCE-69772665CC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39" t="63254" r="75007" b="7802"/>
          <a:stretch/>
        </p:blipFill>
        <p:spPr>
          <a:xfrm>
            <a:off x="6094409" y="3657600"/>
            <a:ext cx="5791203" cy="3200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0184FE5-8574-49AB-8FB1-2F7DBCE46B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39" t="28119" r="75007" b="44486"/>
          <a:stretch/>
        </p:blipFill>
        <p:spPr>
          <a:xfrm>
            <a:off x="5865812" y="330909"/>
            <a:ext cx="5883851" cy="340289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3B9E05A-F814-4998-9033-953F939DA9BE}"/>
              </a:ext>
            </a:extLst>
          </p:cNvPr>
          <p:cNvSpPr txBox="1"/>
          <p:nvPr/>
        </p:nvSpPr>
        <p:spPr>
          <a:xfrm>
            <a:off x="531812" y="4191000"/>
            <a:ext cx="5029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Shapiro-Wilk Normality Test confirms that popularity is not a Gaussian distribution.</a:t>
            </a:r>
          </a:p>
          <a:p>
            <a:endParaRPr lang="en-US" sz="2000" dirty="0"/>
          </a:p>
          <a:p>
            <a:r>
              <a:rPr lang="en-US" sz="2000" dirty="0"/>
              <a:t>Linear regression won’t be used.</a:t>
            </a:r>
          </a:p>
        </p:txBody>
      </p:sp>
    </p:spTree>
    <p:extLst>
      <p:ext uri="{BB962C8B-B14F-4D97-AF65-F5344CB8AC3E}">
        <p14:creationId xmlns:p14="http://schemas.microsoft.com/office/powerpoint/2010/main" val="289517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379412" y="274638"/>
            <a:ext cx="11201400" cy="1173162"/>
          </a:xfrm>
          <a:solidFill>
            <a:schemeClr val="bg1">
              <a:lumMod val="75000"/>
            </a:schemeClr>
          </a:solidFill>
        </p:spPr>
        <p:txBody>
          <a:bodyPr>
            <a:normAutofit fontScale="90000"/>
          </a:bodyPr>
          <a:lstStyle/>
          <a:p>
            <a:r>
              <a:rPr lang="en-US" sz="8000" dirty="0">
                <a:solidFill>
                  <a:schemeClr val="tx1"/>
                </a:solidFill>
              </a:rPr>
              <a:t>MODEL USED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379412" y="1905000"/>
            <a:ext cx="6781800" cy="467836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/>
              <a:t> Classification Model</a:t>
            </a:r>
          </a:p>
          <a:p>
            <a:pPr lvl="2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400" dirty="0"/>
              <a:t> Logistic Regression Vs Decision Tree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/>
              <a:t> Three Categorical columns: Key, mode and </a:t>
            </a:r>
            <a:r>
              <a:rPr lang="en-US" sz="2800" dirty="0" err="1"/>
              <a:t>time_signature</a:t>
            </a:r>
            <a:endParaRPr lang="en-US" sz="2800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/>
              <a:t> Feature's engineering and scaling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02B5A1-8E47-4565-A567-931D6C50A5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5" t="49126" r="76257" b="14053"/>
          <a:stretch/>
        </p:blipFill>
        <p:spPr>
          <a:xfrm>
            <a:off x="6932612" y="1981200"/>
            <a:ext cx="46482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512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urves 16x9">
  <a:themeElements>
    <a:clrScheme name="Curves_16x9">
      <a:dk1>
        <a:sysClr val="windowText" lastClr="000000"/>
      </a:dk1>
      <a:lt1>
        <a:sysClr val="window" lastClr="FFFFFF"/>
      </a:lt1>
      <a:dk2>
        <a:srgbClr val="1D4D53"/>
      </a:dk2>
      <a:lt2>
        <a:srgbClr val="96D2DA"/>
      </a:lt2>
      <a:accent1>
        <a:srgbClr val="00B1C5"/>
      </a:accent1>
      <a:accent2>
        <a:srgbClr val="49AF0A"/>
      </a:accent2>
      <a:accent3>
        <a:srgbClr val="6457DB"/>
      </a:accent3>
      <a:accent4>
        <a:srgbClr val="CF4895"/>
      </a:accent4>
      <a:accent5>
        <a:srgbClr val="0065E1"/>
      </a:accent5>
      <a:accent6>
        <a:srgbClr val="A84BE1"/>
      </a:accent6>
      <a:hlink>
        <a:srgbClr val="CF4895"/>
      </a:hlink>
      <a:folHlink>
        <a:srgbClr val="7F7F7F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usical curves presentation (widescreen).potx" id="{68710E6A-EAC6-48C2-B3F1-37ABA3E433C0}" vid="{1E11B4D8-8842-4901-9C7E-68BBF3CF07CC}"/>
    </a:ext>
  </a:extLst>
</a:theme>
</file>

<file path=ppt/theme/theme2.xml><?xml version="1.0" encoding="utf-8"?>
<a:theme xmlns:a="http://schemas.openxmlformats.org/drawingml/2006/main" name="Office Theme">
  <a:themeElements>
    <a:clrScheme name="Curves_16x9">
      <a:dk1>
        <a:sysClr val="windowText" lastClr="000000"/>
      </a:dk1>
      <a:lt1>
        <a:sysClr val="window" lastClr="FFFFFF"/>
      </a:lt1>
      <a:dk2>
        <a:srgbClr val="1D4D53"/>
      </a:dk2>
      <a:lt2>
        <a:srgbClr val="96D2DA"/>
      </a:lt2>
      <a:accent1>
        <a:srgbClr val="00B1C5"/>
      </a:accent1>
      <a:accent2>
        <a:srgbClr val="49AF0A"/>
      </a:accent2>
      <a:accent3>
        <a:srgbClr val="6457DB"/>
      </a:accent3>
      <a:accent4>
        <a:srgbClr val="CF4895"/>
      </a:accent4>
      <a:accent5>
        <a:srgbClr val="0065E1"/>
      </a:accent5>
      <a:accent6>
        <a:srgbClr val="A84BE1"/>
      </a:accent6>
      <a:hlink>
        <a:srgbClr val="CF4895"/>
      </a:hlink>
      <a:folHlink>
        <a:srgbClr val="7F7F7F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urves_16x9">
      <a:dk1>
        <a:sysClr val="windowText" lastClr="000000"/>
      </a:dk1>
      <a:lt1>
        <a:sysClr val="window" lastClr="FFFFFF"/>
      </a:lt1>
      <a:dk2>
        <a:srgbClr val="1D4D53"/>
      </a:dk2>
      <a:lt2>
        <a:srgbClr val="96D2DA"/>
      </a:lt2>
      <a:accent1>
        <a:srgbClr val="00B1C5"/>
      </a:accent1>
      <a:accent2>
        <a:srgbClr val="49AF0A"/>
      </a:accent2>
      <a:accent3>
        <a:srgbClr val="6457DB"/>
      </a:accent3>
      <a:accent4>
        <a:srgbClr val="CF4895"/>
      </a:accent4>
      <a:accent5>
        <a:srgbClr val="0065E1"/>
      </a:accent5>
      <a:accent6>
        <a:srgbClr val="A84BE1"/>
      </a:accent6>
      <a:hlink>
        <a:srgbClr val="CF4895"/>
      </a:hlink>
      <a:folHlink>
        <a:srgbClr val="7F7F7F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Musical curves presentation (widescreen)</Template>
  <TotalTime>511</TotalTime>
  <Words>355</Words>
  <Application>Microsoft Office PowerPoint</Application>
  <PresentationFormat>Custom</PresentationFormat>
  <Paragraphs>59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Courier New</vt:lpstr>
      <vt:lpstr>Euphemia</vt:lpstr>
      <vt:lpstr>Wingdings</vt:lpstr>
      <vt:lpstr>Curves 16x9</vt:lpstr>
      <vt:lpstr>SPOTIFY SONG ANALYSIS</vt:lpstr>
      <vt:lpstr>OUTLINE</vt:lpstr>
      <vt:lpstr>MOTIVATION</vt:lpstr>
      <vt:lpstr>ABOUT THE DATASET</vt:lpstr>
      <vt:lpstr>INSIGHTS AND VISUALIZATIONS</vt:lpstr>
      <vt:lpstr>PowerPoint Presentation</vt:lpstr>
      <vt:lpstr>PowerPoint Presentation</vt:lpstr>
      <vt:lpstr>PowerPoint Presentation</vt:lpstr>
      <vt:lpstr>MODEL USED</vt:lpstr>
      <vt:lpstr>RESULTS &amp; COMPARISON</vt:lpstr>
      <vt:lpstr>MODEL EVALUATION ON GENERATED SAMPLE DATA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SPOTIFY SONG ANALYSIS</dc:title>
  <dc:creator>Oyeleye, Sulaimon</dc:creator>
  <cp:lastModifiedBy>Oyeleye, Sulaimon</cp:lastModifiedBy>
  <cp:revision>28</cp:revision>
  <dcterms:created xsi:type="dcterms:W3CDTF">2021-02-11T16:52:20Z</dcterms:created>
  <dcterms:modified xsi:type="dcterms:W3CDTF">2021-02-12T02:33:52Z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